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2" r:id="rId3"/>
    <p:sldId id="321" r:id="rId4"/>
    <p:sldId id="323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1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أتيت إلى العالم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أتيت إلى العالم طفلا صغير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لتقضي عمرا طويلا أو قصير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حالا سيأتي اليوم الذي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فيه سنرحل من هنا للأبد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نهر الأردن وحدك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تقف حيث تترك مالك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 يجدي أي صديق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 يزيل المال ضيق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 نهر الأرض وحدك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6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حالا تمضي بك السنون ويحل الظلام وأنت تحاول أن تحقق الأحلام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ماذا ينفع الإنسان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ربح كل العالم وخسر نفسه</a:t>
            </a:r>
          </a:p>
        </p:txBody>
      </p:sp>
    </p:spTree>
    <p:extLst>
      <p:ext uri="{BB962C8B-B14F-4D97-AF65-F5344CB8AC3E}">
        <p14:creationId xmlns:p14="http://schemas.microsoft.com/office/powerpoint/2010/main" val="13345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3819</TotalTime>
  <Words>65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2023-11-22T16:58:14Z</dcterms:modified>
</cp:coreProperties>
</file>