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12" r:id="rId3"/>
    <p:sldId id="321" r:id="rId4"/>
    <p:sldId id="323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21"/>
            <p14:sldId id="32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0" d="100"/>
          <a:sy n="90" d="100"/>
        </p:scale>
        <p:origin x="17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أتيت إلى العالم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أتيت إلى العالم طفلا صغير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لتقضي عمرا طويلا أو قصير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حالا سيأتي اليوم الذي 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فيه سنرحل من هنا للأبد</a:t>
            </a:r>
            <a:endParaRPr lang="ar-EG" sz="80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نهر الأردن وحدك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تقف حيث تترك مالك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يجدي أي صديق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لن يزيل المال ضيق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عند نهر الأرض وحدك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69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حالا تمضي بك السنون ويحل الظلام وأنت تحاول أن تحقق الأحلام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ماذا ينفع الإنسان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لو ربح كل العالم وخسر نفسه</a:t>
            </a:r>
          </a:p>
        </p:txBody>
      </p:sp>
    </p:spTree>
    <p:extLst>
      <p:ext uri="{BB962C8B-B14F-4D97-AF65-F5344CB8AC3E}">
        <p14:creationId xmlns:p14="http://schemas.microsoft.com/office/powerpoint/2010/main" val="133451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3819</TotalTime>
  <Words>65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324</cp:revision>
  <dcterms:created xsi:type="dcterms:W3CDTF">2021-12-07T14:30:00Z</dcterms:created>
  <dcterms:modified xsi:type="dcterms:W3CDTF">2023-11-22T16:58:14Z</dcterms:modified>
</cp:coreProperties>
</file>