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13" r:id="rId4"/>
    <p:sldId id="31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أتيتك يسوعي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أتيتك يسوعي بجاذب الحب ( 2 )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فامسح لي دموعي وعزين قلبي ( 2 )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أتيتك بخوفي وقلبي الكئيب ( 2 )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لأرتمي في حضنك وانجو بالصليب ( 2 )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أتيتك وقلبي ينادي يا يسوع ( 2 )</a:t>
            </a:r>
          </a:p>
          <a:p>
            <a:pPr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 قائداً لدربي كي أبلغ الربوع</a:t>
            </a:r>
          </a:p>
          <a:p>
            <a:pPr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سر قائدي أمامي كي أعرف الطريق ( 2 )</a:t>
            </a:r>
          </a:p>
          <a:p>
            <a:pPr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أسير في سلام معك أيا رفيق ( 2 )</a:t>
            </a: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أصل إلي سماك بالرفق يا ربي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أنشد في حماك أنشودة الحب ) 2</a:t>
            </a:r>
          </a:p>
        </p:txBody>
      </p:sp>
    </p:spTree>
    <p:extLst>
      <p:ext uri="{BB962C8B-B14F-4D97-AF65-F5344CB8AC3E}">
        <p14:creationId xmlns:p14="http://schemas.microsoft.com/office/powerpoint/2010/main" val="145581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83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2023-11-22T17:00:02Z</dcterms:modified>
</cp:coreProperties>
</file>