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43" r:id="rId3"/>
    <p:sldId id="444" r:id="rId4"/>
    <p:sldId id="404" r:id="rId5"/>
    <p:sldId id="445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56" d="100"/>
          <a:sy n="56" d="100"/>
        </p:scale>
        <p:origin x="48" y="1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5720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ترنيمة </a:t>
            </a:r>
            <a:endParaRPr lang="en-US" sz="8000" b="1" dirty="0"/>
          </a:p>
          <a:p>
            <a:pPr algn="ctr">
              <a:lnSpc>
                <a:spcPct val="150000"/>
              </a:lnSpc>
            </a:pPr>
            <a:r>
              <a:rPr lang="ar-EG" sz="8000" b="1" dirty="0"/>
              <a:t>آتيك محملاً بالموت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4991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/>
              <a:t>آتيكَ مُحَمَّلاً بالموتِ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/>
              <a:t>يحملُني إليكَ الإيمانُ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/>
              <a:t>و أُجرجِرُ أذيالَ خيبَتي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/>
              <a:t> فبخيبتي عبثَ الشيطانُ</a:t>
            </a:r>
            <a:endParaRPr 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0668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 أمامَ صليبِكَ تُحْضِرُني النعمةُ والـــــــدَّمُ يغسلُنــــي </a:t>
            </a:r>
          </a:p>
          <a:p>
            <a:pPr algn="ctr" rtl="1"/>
            <a:r>
              <a:rPr lang="ar-EG" sz="7200" b="1" dirty="0"/>
              <a:t>تقتربُ كنورٍ تسكُنُنِي </a:t>
            </a:r>
          </a:p>
          <a:p>
            <a:pPr algn="ctr" rtl="1"/>
            <a:r>
              <a:rPr lang="ar-EG" sz="7200" b="1" dirty="0"/>
              <a:t>أسكُنُكَ فأحيا و أغني</a:t>
            </a: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4991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أتحوَّلُ إلى رَجُلٍ آخر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 إلى ترجمةٍ فورية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أتحوَّلُ إلى نقشٍ فاخر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كالآناجيلِ</a:t>
            </a:r>
            <a:r>
              <a:rPr lang="ar-EG" sz="6600" b="1" dirty="0"/>
              <a:t> اللحمية</a:t>
            </a:r>
            <a:endParaRPr lang="en-US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906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فالقلبُ الحجريُّ تَبَاعد </a:t>
            </a:r>
          </a:p>
          <a:p>
            <a:pPr algn="ctr" rtl="1"/>
            <a:r>
              <a:rPr lang="ar-EG" sz="7200" b="1" dirty="0"/>
              <a:t>فورَ الدفنِ مع ماضيَّ</a:t>
            </a:r>
          </a:p>
          <a:p>
            <a:pPr algn="ctr" rtl="1"/>
            <a:r>
              <a:rPr lang="ar-EG" sz="7200" b="1" dirty="0"/>
              <a:t>والقلبُ اللحميُّ السَّاجد </a:t>
            </a:r>
          </a:p>
          <a:p>
            <a:pPr algn="ctr" rtl="1"/>
            <a:r>
              <a:rPr lang="ar-EG" sz="7200" b="1" dirty="0"/>
              <a:t>يُعْلِنُ أنَّ يسوعَ فاديَّ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1479</TotalTime>
  <Words>60</Words>
  <Application>Microsoft Office PowerPoint</Application>
  <PresentationFormat>عرض على الشاشة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290</cp:revision>
  <dcterms:created xsi:type="dcterms:W3CDTF">2021-12-07T14:30:00Z</dcterms:created>
  <dcterms:modified xsi:type="dcterms:W3CDTF">2023-11-22T17:20:07Z</dcterms:modified>
</cp:coreProperties>
</file>