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آتيك يا أبتاه باسم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آتيك يا أبتاه باسم ذا الفادي المحبوب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ضمان حقي في شفاعة المصلوب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لي سواك إله أُبدي له شكواي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(قلبي إليك ربي صلاة ها نحوك عيناي)2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أبتاه أنت تدري أمري وأحوالي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فأنظر بعطفك لي فَفيك آمالي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لست أدري ماذا أقول فأنت تدري بي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(آتي إليك كلي حمول تعالَ عزيني)2</a:t>
            </a:r>
          </a:p>
        </p:txBody>
      </p:sp>
    </p:spTree>
    <p:extLst>
      <p:ext uri="{BB962C8B-B14F-4D97-AF65-F5344CB8AC3E}">
        <p14:creationId xmlns:p14="http://schemas.microsoft.com/office/powerpoint/2010/main" val="204910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قُل لي ها إني رجاك شجعن إيماني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ذاب في عمقي من شدة ما بي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أسرعن لي أبتي في صدرك الحنّان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(طمأنني يا أبتي في حِضنك الأمان)2</a:t>
            </a:r>
          </a:p>
        </p:txBody>
      </p:sp>
    </p:spTree>
    <p:extLst>
      <p:ext uri="{BB962C8B-B14F-4D97-AF65-F5344CB8AC3E}">
        <p14:creationId xmlns:p14="http://schemas.microsoft.com/office/powerpoint/2010/main" val="3430912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أشدو لك أبتاه فأعني من قلبي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للقلب أنت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ضياه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ملجأه يا ربي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هدأت لي كل الشجون غسلت أدراني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(ما أحلى حبك الحنون يملأ لي أزماني)2</a:t>
            </a:r>
          </a:p>
        </p:txBody>
      </p:sp>
    </p:spTree>
    <p:extLst>
      <p:ext uri="{BB962C8B-B14F-4D97-AF65-F5344CB8AC3E}">
        <p14:creationId xmlns:p14="http://schemas.microsoft.com/office/powerpoint/2010/main" val="2125202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3795</TotalTime>
  <Words>122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2023-05-25T12:55:00Z</dcterms:modified>
</cp:coreProperties>
</file>