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4" r:id="rId3"/>
    <p:sldId id="277" r:id="rId4"/>
    <p:sldId id="423" r:id="rId5"/>
    <p:sldId id="431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1" autoAdjust="0"/>
    <p:restoredTop sz="94660"/>
  </p:normalViewPr>
  <p:slideViewPr>
    <p:cSldViewPr>
      <p:cViewPr varScale="1">
        <p:scale>
          <a:sx n="90" d="100"/>
          <a:sy n="90" d="100"/>
        </p:scale>
        <p:origin x="16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  <a:endParaRPr lang="en-US" sz="8000" b="1" dirty="0"/>
          </a:p>
          <a:p>
            <a:pPr algn="ctr" rtl="1"/>
            <a:r>
              <a:rPr lang="ar-EG" sz="7200" b="1" dirty="0"/>
              <a:t>أتينا بإنكسار نعبد شخصك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0304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أتينا بإنكسار نعبد شخصك ونعلن إرتفاع جلال ملكك</a:t>
            </a:r>
            <a:br>
              <a:rPr lang="ar-EG" sz="7200" b="1" dirty="0"/>
            </a:br>
            <a:r>
              <a:rPr lang="ar-EG" sz="7200" b="1" dirty="0"/>
              <a:t>فـأنت مليكنا وأنت إلهنــا نسجـد ونركـع كرامـة لك</a:t>
            </a:r>
            <a:endParaRPr lang="en-US" sz="72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387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</a:rPr>
              <a:t>مهوب مهوب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يا رب الجنود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عـلى عظـيــم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لك كل السجود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3163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أتينا بإفتخار نسبح إسمك ونرفع القلوب أمام عرشك</a:t>
            </a:r>
            <a:br>
              <a:rPr lang="ar-EG" sz="7200" b="1" dirty="0"/>
            </a:br>
            <a:r>
              <a:rPr lang="ar-EG" sz="7200" b="1" dirty="0"/>
              <a:t>تنحني الجباه تصعد الصلاة تثـمر الشفــاه حمــداً لـــك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387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</a:rPr>
              <a:t>مهوب مهوب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يا رب الجنود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عـلى عظـيــم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لك كل السجود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1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68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Simplified Arabic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279</cp:revision>
  <dcterms:created xsi:type="dcterms:W3CDTF">2021-12-07T14:30:00Z</dcterms:created>
  <dcterms:modified xsi:type="dcterms:W3CDTF">2023-11-22T17:31:04Z</dcterms:modified>
</cp:coreProperties>
</file>