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12" r:id="rId3"/>
    <p:sldId id="313" r:id="rId4"/>
    <p:sldId id="320" r:id="rId5"/>
    <p:sldId id="314" r:id="rId6"/>
    <p:sldId id="315" r:id="rId7"/>
    <p:sldId id="318" r:id="rId8"/>
    <p:sldId id="316" r:id="rId9"/>
    <p:sldId id="317" r:id="rId10"/>
    <p:sldId id="319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20"/>
            <p14:sldId id="314"/>
            <p14:sldId id="315"/>
            <p14:sldId id="318"/>
            <p14:sldId id="316"/>
            <p14:sldId id="317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77" autoAdjust="0"/>
    <p:restoredTop sz="94660"/>
  </p:normalViewPr>
  <p:slideViewPr>
    <p:cSldViewPr>
      <p:cViewPr varScale="1">
        <p:scale>
          <a:sx n="90" d="100"/>
          <a:sy n="90" d="100"/>
        </p:scale>
        <p:origin x="1476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آتٍ إليك يا يسوع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آتٍ إليك.. إليك آتٍ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آتٍ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آتٍ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يا يسوع</a:t>
            </a:r>
          </a:p>
        </p:txBody>
      </p:sp>
    </p:spTree>
    <p:extLst>
      <p:ext uri="{BB962C8B-B14F-4D97-AF65-F5344CB8AC3E}">
        <p14:creationId xmlns:p14="http://schemas.microsoft.com/office/powerpoint/2010/main" val="399766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آتٍ إليك يا يسوع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إليك آتٍ بالدموع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قبلك الحزن قد كان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ساكناً بين الضلوع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أتيت أنت ومسحت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وسكنت وأضأت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دربي كله شموع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آتٍ إليك.. إليك آتٍ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آتٍ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آتٍ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يا يسوع</a:t>
            </a:r>
          </a:p>
        </p:txBody>
      </p:sp>
    </p:spTree>
    <p:extLst>
      <p:ext uri="{BB962C8B-B14F-4D97-AF65-F5344CB8AC3E}">
        <p14:creationId xmlns:p14="http://schemas.microsoft.com/office/powerpoint/2010/main" val="1413190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بصوتك العذب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الحنون ناديتني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رغم إني خاطئ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قبلتنـــــــي</a:t>
            </a:r>
          </a:p>
        </p:txBody>
      </p:sp>
    </p:spTree>
    <p:extLst>
      <p:ext uri="{BB962C8B-B14F-4D97-AF65-F5344CB8AC3E}">
        <p14:creationId xmlns:p14="http://schemas.microsoft.com/office/powerpoint/2010/main" val="2771698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طهرتني غسلتني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بدمك فديتنـــــــي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عرشك أوردتني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حبيبي يا يسوع</a:t>
            </a:r>
          </a:p>
          <a:p>
            <a:pPr algn="ctr" rtl="1"/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8798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آتٍ إليك.. إليك آتٍ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آتٍ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آتٍ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يا يسوع</a:t>
            </a:r>
            <a:endParaRPr lang="ar-EG" sz="9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5234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لن أنسى فضلك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ربي مهما حييت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أجل إلهي يسوع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أستمــــــــــــيت</a:t>
            </a:r>
          </a:p>
        </p:txBody>
      </p:sp>
    </p:spTree>
    <p:extLst>
      <p:ext uri="{BB962C8B-B14F-4D97-AF65-F5344CB8AC3E}">
        <p14:creationId xmlns:p14="http://schemas.microsoft.com/office/powerpoint/2010/main" val="1577731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مراحمك بلا عدد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وحبك إلى الأبد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أتيت أنت ومسحت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وسكنت وأضأت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دربي كله شموع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1742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3809</TotalTime>
  <Words>100</Words>
  <Application>Microsoft Office PowerPoint</Application>
  <PresentationFormat>عرض على الشاشة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321</cp:revision>
  <dcterms:created xsi:type="dcterms:W3CDTF">2021-12-07T14:30:00Z</dcterms:created>
  <dcterms:modified xsi:type="dcterms:W3CDTF">2023-11-18T09:31:47Z</dcterms:modified>
</cp:coreProperties>
</file>