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44" r:id="rId3"/>
    <p:sldId id="445" r:id="rId4"/>
    <p:sldId id="447" r:id="rId5"/>
    <p:sldId id="448" r:id="rId6"/>
    <p:sldId id="457" r:id="rId7"/>
    <p:sldId id="458" r:id="rId8"/>
    <p:sldId id="451" r:id="rId9"/>
    <p:sldId id="459" r:id="rId10"/>
    <p:sldId id="460" r:id="rId11"/>
    <p:sldId id="454" r:id="rId12"/>
    <p:sldId id="461" r:id="rId13"/>
    <p:sldId id="462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ترنيمة </a:t>
            </a:r>
            <a:endParaRPr lang="en-US" sz="8000" b="1" dirty="0"/>
          </a:p>
          <a:p>
            <a:pPr algn="ctr"/>
            <a:r>
              <a:rPr lang="ar-SA" sz="8000" b="1" dirty="0">
                <a:latin typeface="Arial" pitchFamily="34" charset="0"/>
                <a:cs typeface="Arial" pitchFamily="34" charset="0"/>
              </a:rPr>
              <a:t>أثق يا سيدي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قد علمت أنك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تستطيع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كل شيء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ولا يعسر عليك أمر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)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2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36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</a:t>
            </a:r>
            <a:endParaRPr lang="ar-EG" sz="7200" b="1" dirty="0"/>
          </a:p>
          <a:p>
            <a:pPr algn="ctr" rtl="1"/>
            <a:r>
              <a:rPr lang="ar-EG" sz="7200" b="1" dirty="0"/>
              <a:t>أنت تريح النفس فتعطي </a:t>
            </a:r>
          </a:p>
          <a:p>
            <a:pPr algn="ctr" rtl="1"/>
            <a:r>
              <a:rPr lang="ar-EG" sz="7200" b="1" dirty="0"/>
              <a:t>بالدم طهرا من خطاياي</a:t>
            </a:r>
            <a:br>
              <a:rPr lang="ar-EG" sz="7200" b="1" dirty="0"/>
            </a:br>
            <a:r>
              <a:rPr lang="ar-EG" sz="7200" b="1" dirty="0"/>
              <a:t>تمحو آثامي وتجلو ظلامي تبصر عيني صليب فداي</a:t>
            </a:r>
            <a:endParaRPr lang="en-US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تعلن ذاتك بالإيمان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تنقض أعمال الشيطان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538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قد علمت أنك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تستطيع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كل شيء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ولا يعسر عليك أمر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)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2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732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أثق يا سيدي أن يداك</a:t>
            </a:r>
          </a:p>
          <a:p>
            <a:pPr algn="ctr" rtl="1"/>
            <a:r>
              <a:rPr lang="ar-EG" sz="7200" b="1" dirty="0"/>
              <a:t>تشفي في الأعماق الداء</a:t>
            </a:r>
            <a:br>
              <a:rPr lang="ar-EG" sz="7200" b="1" dirty="0"/>
            </a:br>
            <a:r>
              <a:rPr lang="ar-EG" sz="7200" b="1" dirty="0"/>
              <a:t>تجبر كسري وتنزع يأسي تمنحن للقلب رجاء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تعلن ذاتك بالإيمان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تنقض أعمال الشيطان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قد علمت أنك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تستطيع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كل شيء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ولا يعسر عليك أمر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)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2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endParaRPr lang="ar-EG" sz="7200" b="1" dirty="0"/>
          </a:p>
          <a:p>
            <a:pPr algn="ctr" rtl="1"/>
            <a:r>
              <a:rPr lang="ar-EG" sz="7200" b="1" dirty="0"/>
              <a:t>أثق بأنك حين صلبت</a:t>
            </a:r>
          </a:p>
          <a:p>
            <a:pPr algn="ctr" rtl="1"/>
            <a:r>
              <a:rPr lang="ar-EG" sz="7200" b="1" dirty="0"/>
              <a:t> قد حملت عن الإنسان</a:t>
            </a:r>
            <a:br>
              <a:rPr lang="ar-EG" sz="7200" b="1" dirty="0"/>
            </a:br>
            <a:r>
              <a:rPr lang="ar-EG" sz="7200" b="1" dirty="0"/>
              <a:t>كل خطايانا وحملت </a:t>
            </a:r>
          </a:p>
          <a:p>
            <a:pPr algn="ctr" rtl="1"/>
            <a:r>
              <a:rPr lang="ar-EG" sz="7200" b="1" dirty="0"/>
              <a:t>كل مرض والأحزان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تعلن ذاتك بالإيمان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تنقض أعمال الشيطان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46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قد علمت أنك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تستطيع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كل شيء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 eaLnBrk="0" hangingPunct="0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(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ولا يعسر عليك أمر</a:t>
            </a: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) 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2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9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endParaRPr lang="ar-EG" sz="7200" b="1" dirty="0"/>
          </a:p>
          <a:p>
            <a:pPr algn="ctr" rtl="1"/>
            <a:r>
              <a:rPr lang="ar-EG" sz="7200" b="1" dirty="0"/>
              <a:t>أثق يا سيدى أنك تكسر </a:t>
            </a:r>
          </a:p>
          <a:p>
            <a:pPr algn="ctr" rtl="1"/>
            <a:r>
              <a:rPr lang="ar-EG" sz="7200" b="1" dirty="0"/>
              <a:t>كل قيد في الآن</a:t>
            </a:r>
            <a:br>
              <a:rPr lang="ar-EG" sz="7200" b="1" dirty="0"/>
            </a:br>
            <a:r>
              <a:rPr lang="ar-EG" sz="7200" b="1" dirty="0"/>
              <a:t>وبسلطانك سوف تحرر </a:t>
            </a:r>
          </a:p>
          <a:p>
            <a:pPr algn="ctr" rtl="1"/>
            <a:r>
              <a:rPr lang="ar-EG" sz="7200" b="1" dirty="0"/>
              <a:t>كل من خلف القضبان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تعلن ذاتك بالإيمان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قائم في وسطنا الآن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تنقض أعمال الشيطان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50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1485</TotalTime>
  <Words>195</Words>
  <Application>Microsoft Office PowerPoint</Application>
  <PresentationFormat>عرض على الشاشة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299</cp:revision>
  <dcterms:created xsi:type="dcterms:W3CDTF">2021-12-07T14:30:00Z</dcterms:created>
  <dcterms:modified xsi:type="dcterms:W3CDTF">2023-11-22T17:37:23Z</dcterms:modified>
</cp:coreProperties>
</file>