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9" r:id="rId4"/>
    <p:sldId id="523" r:id="rId5"/>
    <p:sldId id="524" r:id="rId6"/>
    <p:sldId id="525" r:id="rId7"/>
    <p:sldId id="526" r:id="rId8"/>
    <p:sldId id="527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6" d="100"/>
          <a:sy n="56" d="100"/>
        </p:scale>
        <p:origin x="4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 </a:t>
            </a:r>
          </a:p>
          <a:p>
            <a:pPr algn="ctr" rtl="1">
              <a:lnSpc>
                <a:spcPct val="150000"/>
              </a:lnSpc>
            </a:pPr>
            <a:r>
              <a:rPr lang="ar-EG" sz="8000" b="1"/>
              <a:t>أحببتني فضلاً يا ربي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804"/>
            <a:ext cx="9144000" cy="5980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أحببتني </a:t>
            </a:r>
            <a:r>
              <a:rPr lang="ar-EG" sz="7200" b="1" dirty="0" err="1"/>
              <a:t>أحببتني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(أحببتني فضلاً يا ربي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وليس شيئاً فيَّ نقي)</a:t>
            </a:r>
            <a:r>
              <a:rPr lang="ar-EG" sz="6000" b="1" dirty="0"/>
              <a:t>2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103551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(ما لا أريده إياه أفعل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ويحي أنا </a:t>
            </a:r>
            <a:r>
              <a:rPr lang="ar-EG" sz="8000" b="1" dirty="0" err="1"/>
              <a:t>أنا</a:t>
            </a:r>
            <a:r>
              <a:rPr lang="ar-EG" sz="8000" b="1" dirty="0"/>
              <a:t> الشقي)2</a:t>
            </a: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(في نزوةٍ مِلت بل وانجذبت حتى خُدعت من شهوتي)2</a:t>
            </a:r>
          </a:p>
          <a:p>
            <a:pPr algn="ctr" rtl="1"/>
            <a:r>
              <a:rPr lang="ar-EG" sz="7200" b="1" dirty="0"/>
              <a:t>(والقلب كان مُغشاً عليه)2 وقت ولادة خطيتي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(فكيف أُعطي لذاتي عذراً وكياني ليس مبرراً</a:t>
            </a:r>
          </a:p>
          <a:p>
            <a:pPr algn="ctr" rtl="1"/>
            <a:r>
              <a:rPr lang="ar-EG" sz="8000" b="1" dirty="0"/>
              <a:t>ارتضي ربي وهبني قلباً محرراً وطاهراً)</a:t>
            </a:r>
            <a:r>
              <a:rPr lang="ar-EG" sz="6000" b="1" dirty="0"/>
              <a:t>2</a:t>
            </a: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(ليتك تدخل نفسي الذليلة)</a:t>
            </a:r>
            <a:r>
              <a:rPr lang="ar-EG" sz="6000" b="1" dirty="0"/>
              <a:t>2</a:t>
            </a:r>
            <a:r>
              <a:rPr lang="ar-EG" sz="7200" b="1" dirty="0"/>
              <a:t> التي عاشت متمردة</a:t>
            </a:r>
          </a:p>
          <a:p>
            <a:pPr algn="ctr" rtl="1"/>
            <a:r>
              <a:rPr lang="ar-EG" sz="7200" b="1" dirty="0"/>
              <a:t>(اغسلني وابعد عني الرذيلة)</a:t>
            </a:r>
            <a:r>
              <a:rPr lang="ar-EG" sz="6000" b="1" dirty="0"/>
              <a:t>2</a:t>
            </a:r>
            <a:r>
              <a:rPr lang="ar-EG" sz="7200" b="1" dirty="0"/>
              <a:t> خذ لي الثعالب المفسدة</a:t>
            </a:r>
            <a:endParaRPr lang="en-US" sz="72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5-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(ارفع قناعي واحسم صراعي واصبغ حياتي بلون الجليد)</a:t>
            </a:r>
            <a:r>
              <a:rPr lang="ar-EG" sz="6000" b="1" dirty="0"/>
              <a:t>2</a:t>
            </a:r>
          </a:p>
          <a:p>
            <a:pPr algn="ctr" rtl="1"/>
            <a:r>
              <a:rPr lang="ar-EG" sz="7200" b="1" dirty="0"/>
              <a:t>(و اضرم لهيب حبك في قلبي فتبقى أنت شهدي الوحيد)</a:t>
            </a:r>
            <a:r>
              <a:rPr lang="ar-EG" sz="6000" b="1" dirty="0"/>
              <a:t>2</a:t>
            </a:r>
            <a:endParaRPr lang="ar-SA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615148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يـــا مــن أحببــتـنــي</a:t>
            </a:r>
          </a:p>
          <a:p>
            <a:pPr algn="ctr" rtl="1"/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121</Words>
  <Application>Microsoft Office PowerPoint</Application>
  <PresentationFormat>عرض على الشاشة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374</cp:revision>
  <dcterms:created xsi:type="dcterms:W3CDTF">2021-12-07T14:30:00Z</dcterms:created>
  <dcterms:modified xsi:type="dcterms:W3CDTF">2023-11-23T09:46:15Z</dcterms:modified>
</cp:coreProperties>
</file>