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89" r:id="rId3"/>
    <p:sldId id="499" r:id="rId4"/>
    <p:sldId id="520" r:id="rId5"/>
    <p:sldId id="524" r:id="rId6"/>
    <p:sldId id="531" r:id="rId7"/>
    <p:sldId id="532" r:id="rId8"/>
    <p:sldId id="523" r:id="rId9"/>
    <p:sldId id="533" r:id="rId10"/>
    <p:sldId id="534" r:id="rId11"/>
    <p:sldId id="535" r:id="rId12"/>
    <p:sldId id="536" r:id="rId13"/>
    <p:sldId id="537" r:id="rId14"/>
    <p:sldId id="4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94660"/>
  </p:normalViewPr>
  <p:slideViewPr>
    <p:cSldViewPr>
      <p:cViewPr varScale="1">
        <p:scale>
          <a:sx n="93" d="100"/>
          <a:sy n="93" d="100"/>
        </p:scale>
        <p:origin x="1476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38127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أحبك إذ قد سمعت صلاتي</a:t>
            </a:r>
            <a:endParaRPr lang="ar-EG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89593"/>
            <a:ext cx="9144000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سيشدو لساني ومعه جناني</a:t>
            </a:r>
            <a:br>
              <a:rPr lang="ar-EG" sz="7200" b="1" dirty="0"/>
            </a:br>
            <a:r>
              <a:rPr lang="ar-EG" sz="7200" b="1" dirty="0"/>
              <a:t>كل كياني وملء زماني</a:t>
            </a:r>
            <a:br>
              <a:rPr lang="ar-EG" sz="7200" b="1" dirty="0"/>
            </a:br>
            <a:r>
              <a:rPr lang="ar-EG" sz="7200" b="1" dirty="0"/>
              <a:t>تسبيحك تسبيحك</a:t>
            </a:r>
            <a:br>
              <a:rPr lang="ar-EG" sz="7200" b="1" dirty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762000"/>
            <a:ext cx="10058400" cy="992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احبك </a:t>
            </a:r>
            <a:r>
              <a:rPr lang="ar-EG" sz="7200" b="1" dirty="0" err="1"/>
              <a:t>اذ</a:t>
            </a:r>
            <a:r>
              <a:rPr lang="ar-EG" sz="7200" b="1" dirty="0"/>
              <a:t> قد </a:t>
            </a:r>
            <a:r>
              <a:rPr lang="ar-EG" sz="7200" b="1" dirty="0" err="1"/>
              <a:t>ملاتني</a:t>
            </a:r>
            <a:r>
              <a:rPr lang="ar-EG" sz="7200" b="1" dirty="0"/>
              <a:t> نورا</a:t>
            </a:r>
            <a:br>
              <a:rPr lang="ar-EG" sz="7200" b="1" dirty="0"/>
            </a:br>
            <a:r>
              <a:rPr lang="ar-EG" sz="7200" b="1" dirty="0"/>
              <a:t>حمدا وسرورا، حبا كثيرا</a:t>
            </a:r>
            <a:br>
              <a:rPr lang="ar-EG" sz="7200" b="1" dirty="0"/>
            </a:br>
            <a:r>
              <a:rPr lang="ar-EG" sz="7200" b="1" dirty="0" err="1"/>
              <a:t>هللويا</a:t>
            </a:r>
            <a:r>
              <a:rPr lang="ar-EG" sz="7200" b="1" dirty="0"/>
              <a:t>، مجدا </a:t>
            </a:r>
            <a:r>
              <a:rPr lang="ar-EG" sz="7200" b="1" dirty="0" err="1"/>
              <a:t>لك</a:t>
            </a:r>
            <a:endParaRPr lang="ar-EG" sz="7200" b="1" dirty="0"/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851386"/>
            <a:ext cx="92202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دفعت ديوني مسحت جفوني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أنرت عيوني بحب حنون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مجداً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r>
              <a:rPr lang="ar-EG" sz="7200" b="1" dirty="0">
                <a:solidFill>
                  <a:srgbClr val="003300"/>
                </a:solidFill>
              </a:rPr>
              <a:t> مجداً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endParaRPr lang="en-US" altLang="en-US" sz="72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89593"/>
            <a:ext cx="9144000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سيشدو لساني ومعه جناني</a:t>
            </a:r>
            <a:br>
              <a:rPr lang="ar-EG" sz="7200" b="1" dirty="0"/>
            </a:br>
            <a:r>
              <a:rPr lang="ar-EG" sz="7200" b="1" dirty="0"/>
              <a:t>كل كياني وملء زماني</a:t>
            </a:r>
            <a:br>
              <a:rPr lang="ar-EG" sz="7200" b="1" dirty="0"/>
            </a:br>
            <a:r>
              <a:rPr lang="ar-EG" sz="7200" b="1" dirty="0"/>
              <a:t>تسبيحك تسبيحك</a:t>
            </a:r>
            <a:br>
              <a:rPr lang="ar-EG" sz="7200" b="1" dirty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762000"/>
            <a:ext cx="100584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7200" b="1" dirty="0"/>
              <a:t>أحبك إذ قد سمعت صلاتي</a:t>
            </a:r>
            <a:br>
              <a:rPr lang="ar-EG" sz="7200" b="1" dirty="0"/>
            </a:br>
            <a:r>
              <a:rPr lang="ar-EG" sz="7200" b="1" dirty="0"/>
              <a:t>وكنت نجاتي كل حياتي</a:t>
            </a:r>
            <a:br>
              <a:rPr lang="ar-EG" sz="7200" b="1" dirty="0"/>
            </a:br>
            <a:r>
              <a:rPr lang="ar-EG" sz="7200" b="1" dirty="0" err="1"/>
              <a:t>هللويا</a:t>
            </a:r>
            <a:r>
              <a:rPr lang="ar-EG" sz="7200" b="1" dirty="0"/>
              <a:t> مجداً </a:t>
            </a:r>
            <a:r>
              <a:rPr lang="ar-EG" sz="7200" b="1" dirty="0" err="1"/>
              <a:t>لك</a:t>
            </a: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851386"/>
            <a:ext cx="92202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دفعت ديوني مسحت جفوني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أنرت عيوني بحب حنون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مجداً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r>
              <a:rPr lang="ar-EG" sz="7200" b="1" dirty="0">
                <a:solidFill>
                  <a:srgbClr val="003300"/>
                </a:solidFill>
              </a:rPr>
              <a:t> مجداً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endParaRPr lang="en-US" altLang="en-US" sz="72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89593"/>
            <a:ext cx="9144000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سيشدو لساني ومعه جناني</a:t>
            </a:r>
            <a:br>
              <a:rPr lang="ar-EG" sz="7200" b="1" dirty="0"/>
            </a:br>
            <a:r>
              <a:rPr lang="ar-EG" sz="7200" b="1" dirty="0"/>
              <a:t>كل كياني وملء زماني</a:t>
            </a:r>
            <a:br>
              <a:rPr lang="ar-EG" sz="7200" b="1" dirty="0"/>
            </a:br>
            <a:r>
              <a:rPr lang="ar-EG" sz="7200" b="1" dirty="0"/>
              <a:t>تسبيحك تسبيحك</a:t>
            </a:r>
            <a:br>
              <a:rPr lang="ar-EG" sz="7200" b="1" dirty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851386"/>
            <a:ext cx="92202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أحبك إذ قد حللت قيودي</a:t>
            </a:r>
            <a:br>
              <a:rPr lang="ar-EG" sz="7200" b="1" dirty="0"/>
            </a:br>
            <a:r>
              <a:rPr lang="ar-EG" sz="7200" b="1" dirty="0"/>
              <a:t>رفعت بنودي صرت وجودي</a:t>
            </a:r>
            <a:br>
              <a:rPr lang="ar-EG" sz="7200" b="1" dirty="0"/>
            </a:br>
            <a:r>
              <a:rPr lang="ar-EG" sz="7200" b="1" dirty="0" err="1"/>
              <a:t>هللويا</a:t>
            </a:r>
            <a:r>
              <a:rPr lang="ar-EG" sz="7200" b="1" dirty="0"/>
              <a:t> مجداً </a:t>
            </a:r>
            <a:r>
              <a:rPr lang="ar-EG" sz="7200" b="1" dirty="0" err="1"/>
              <a:t>لك</a:t>
            </a: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851386"/>
            <a:ext cx="92202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دفعت ديوني مسحت جفوني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أنرت عيوني بحب حنون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مجداً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r>
              <a:rPr lang="ar-EG" sz="7200" b="1" dirty="0">
                <a:solidFill>
                  <a:srgbClr val="003300"/>
                </a:solidFill>
              </a:rPr>
              <a:t> مجداً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endParaRPr lang="en-US" altLang="en-US" sz="72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89593"/>
            <a:ext cx="9144000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سيشدو لساني ومعه جناني</a:t>
            </a:r>
            <a:br>
              <a:rPr lang="ar-EG" sz="7200" b="1" dirty="0"/>
            </a:br>
            <a:r>
              <a:rPr lang="ar-EG" sz="7200" b="1" dirty="0"/>
              <a:t>كل كياني وملء زماني</a:t>
            </a:r>
            <a:br>
              <a:rPr lang="ar-EG" sz="7200" b="1" dirty="0"/>
            </a:br>
            <a:r>
              <a:rPr lang="ar-EG" sz="7200" b="1" dirty="0"/>
              <a:t>تسبيحك تسبيحك</a:t>
            </a:r>
            <a:br>
              <a:rPr lang="ar-EG" sz="7200" b="1" dirty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727799"/>
            <a:ext cx="10058400" cy="826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احبك </a:t>
            </a:r>
            <a:r>
              <a:rPr lang="ar-EG" sz="7200" b="1" dirty="0" err="1"/>
              <a:t>اذ</a:t>
            </a:r>
            <a:r>
              <a:rPr lang="ar-EG" sz="7200" b="1" dirty="0"/>
              <a:t> قد حللت قيودي</a:t>
            </a:r>
            <a:br>
              <a:rPr lang="ar-EG" sz="7200" b="1" dirty="0"/>
            </a:br>
            <a:r>
              <a:rPr lang="ar-EG" sz="7200" b="1" dirty="0"/>
              <a:t>رفعت بنودي، صرت وجودي</a:t>
            </a:r>
            <a:br>
              <a:rPr lang="ar-EG" sz="7200" b="1" dirty="0"/>
            </a:br>
            <a:r>
              <a:rPr lang="ar-EG" sz="7200" b="1" dirty="0" err="1"/>
              <a:t>هللويا</a:t>
            </a:r>
            <a:r>
              <a:rPr lang="ar-EG" sz="7200" b="1" dirty="0"/>
              <a:t>، مجدا </a:t>
            </a:r>
            <a:r>
              <a:rPr lang="ar-EG" sz="7200" b="1" dirty="0" err="1"/>
              <a:t>لك</a:t>
            </a:r>
            <a:endParaRPr lang="ar-EG" sz="7200" b="1" dirty="0"/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altLang="en-US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851386"/>
            <a:ext cx="92202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دفعت ديوني مسحت جفوني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أنرت عيوني بحب حنون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مجداً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r>
              <a:rPr lang="ar-EG" sz="7200" b="1" dirty="0">
                <a:solidFill>
                  <a:srgbClr val="003300"/>
                </a:solidFill>
              </a:rPr>
              <a:t> مجداً </a:t>
            </a:r>
            <a:r>
              <a:rPr lang="ar-EG" sz="7200" b="1" dirty="0" err="1">
                <a:solidFill>
                  <a:srgbClr val="003300"/>
                </a:solidFill>
              </a:rPr>
              <a:t>لك</a:t>
            </a:r>
            <a:endParaRPr lang="en-US" altLang="en-US" sz="7200" b="1" dirty="0">
              <a:solidFill>
                <a:srgbClr val="003300"/>
              </a:solidFill>
              <a:latin typeface="Times New Roman (Arabic)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</TotalTime>
  <Words>178</Words>
  <Application>Microsoft Office PowerPoint</Application>
  <PresentationFormat>عرض على الشاشة (4:3)</PresentationFormat>
  <Paragraphs>16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402</cp:revision>
  <dcterms:created xsi:type="dcterms:W3CDTF">2021-12-07T14:30:00Z</dcterms:created>
  <dcterms:modified xsi:type="dcterms:W3CDTF">2023-11-23T09:57:27Z</dcterms:modified>
</cp:coreProperties>
</file>