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89" r:id="rId3"/>
    <p:sldId id="499" r:id="rId4"/>
    <p:sldId id="500" r:id="rId5"/>
    <p:sldId id="501" r:id="rId6"/>
    <p:sldId id="502" r:id="rId7"/>
    <p:sldId id="503" r:id="rId8"/>
    <p:sldId id="504" r:id="rId9"/>
    <p:sldId id="47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06" autoAdjust="0"/>
    <p:restoredTop sz="94660"/>
  </p:normalViewPr>
  <p:slideViewPr>
    <p:cSldViewPr>
      <p:cViewPr varScale="1">
        <p:scale>
          <a:sx n="93" d="100"/>
          <a:sy n="93" d="100"/>
        </p:scale>
        <p:origin x="15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858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تـرنيـمـة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أحبك أباركك يا سيدي</a:t>
            </a:r>
            <a:br>
              <a:rPr lang="ar-EG" sz="8000" b="1" dirty="0"/>
            </a:br>
            <a:endParaRPr lang="ar-EG" sz="80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45369"/>
            <a:ext cx="9144000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أحبك أباركك يا سيدي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أعظمك أمجدك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فأنت كل شيء لي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SA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152400" y="7625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أنت هو أبي الحبيب</a:t>
            </a:r>
            <a:br>
              <a:rPr lang="ar-EG" sz="8000" b="1" dirty="0"/>
            </a:br>
            <a:r>
              <a:rPr lang="ar-EG" sz="8000" b="1" dirty="0"/>
              <a:t>رافع رأسي عاضدي</a:t>
            </a:r>
            <a:br>
              <a:rPr lang="ar-EG" sz="8000" b="1" dirty="0"/>
            </a:br>
            <a:r>
              <a:rPr lang="ar-EG" sz="8000" b="1" dirty="0"/>
              <a:t>يسوع قد خلصتني</a:t>
            </a:r>
            <a:br>
              <a:rPr lang="ar-EG" sz="8000" b="1" dirty="0"/>
            </a:br>
            <a:r>
              <a:rPr lang="ar-EG" sz="8000" b="1" dirty="0" err="1"/>
              <a:t>عمانوئيل</a:t>
            </a:r>
            <a:r>
              <a:rPr lang="ar-EG" sz="8000" b="1" dirty="0"/>
              <a:t> أنت معي</a:t>
            </a:r>
            <a:br>
              <a:rPr lang="ar-EG" sz="8000" b="1" dirty="0"/>
            </a:br>
            <a:endParaRPr lang="en-US" sz="8000" b="1" dirty="0"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57200"/>
            <a:ext cx="9144000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أحبك أباركك يا سيدي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أعظمك أمجدك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فأنت كل شيء لي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SA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152400" y="7625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8000" b="1" dirty="0"/>
              <a:t>أنت هو نبع الحياة</a:t>
            </a:r>
            <a:br>
              <a:rPr lang="ar-EG" sz="8000" b="1" dirty="0"/>
            </a:br>
            <a:r>
              <a:rPr lang="ar-EG" sz="8000" b="1" dirty="0"/>
              <a:t>لمسة يديك فيها شفاء</a:t>
            </a:r>
            <a:br>
              <a:rPr lang="ar-EG" sz="8000" b="1" dirty="0"/>
            </a:br>
            <a:r>
              <a:rPr lang="ar-EG" sz="8000" b="1" dirty="0"/>
              <a:t>إلى من يا ربي أذهب</a:t>
            </a:r>
            <a:br>
              <a:rPr lang="ar-EG" sz="8000" b="1" dirty="0"/>
            </a:br>
            <a:r>
              <a:rPr lang="ar-EG" sz="8000" b="1" dirty="0"/>
              <a:t>وعندك نبع ارتواء</a:t>
            </a:r>
            <a:br>
              <a:rPr lang="ar-EG" sz="8000" b="1" dirty="0"/>
            </a:br>
            <a:endParaRPr lang="en-US" sz="8000" b="1" dirty="0"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45369"/>
            <a:ext cx="9144000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أحبك أباركك يا سيدي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أعظمك أمجدك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فأنت كل شيء لي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SA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152400" y="53340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أنت هو الألف والياء</a:t>
            </a:r>
            <a:br>
              <a:rPr lang="ar-EG" sz="8000" b="1" dirty="0"/>
            </a:br>
            <a:r>
              <a:rPr lang="ar-EG" sz="8000" b="1" dirty="0"/>
              <a:t>منك بك كل الأشياء</a:t>
            </a:r>
            <a:br>
              <a:rPr lang="ar-EG" sz="8000" b="1" dirty="0"/>
            </a:br>
            <a:r>
              <a:rPr lang="ar-EG" sz="8000" b="1" dirty="0"/>
              <a:t>أمساً واليوم للأبد</a:t>
            </a:r>
            <a:br>
              <a:rPr lang="ar-EG" sz="8000" b="1" dirty="0"/>
            </a:br>
            <a:r>
              <a:rPr lang="ar-EG" sz="8000" b="1" dirty="0"/>
              <a:t>سيظل روحك عاضدي</a:t>
            </a:r>
          </a:p>
          <a:p>
            <a:pPr algn="ctr"/>
            <a:br>
              <a:rPr lang="ar-EG" sz="8000" b="1" dirty="0"/>
            </a:br>
            <a:endParaRPr lang="en-US" sz="8000" b="1" dirty="0"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45369"/>
            <a:ext cx="9144000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أحبك أباركك يا سيدي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أعظمك أمجدك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فأنت كل شيء لي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SA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1941</TotalTime>
  <Words>113</Words>
  <Application>Microsoft Office PowerPoint</Application>
  <PresentationFormat>عرض على الشاشة (4:3)</PresentationFormat>
  <Paragraphs>10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376</cp:revision>
  <dcterms:created xsi:type="dcterms:W3CDTF">2021-12-07T14:30:00Z</dcterms:created>
  <dcterms:modified xsi:type="dcterms:W3CDTF">2023-11-23T09:51:35Z</dcterms:modified>
</cp:coreProperties>
</file>