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75" r:id="rId2"/>
    <p:sldId id="489" r:id="rId3"/>
    <p:sldId id="499" r:id="rId4"/>
    <p:sldId id="500" r:id="rId5"/>
    <p:sldId id="501" r:id="rId6"/>
    <p:sldId id="502" r:id="rId7"/>
    <p:sldId id="503" r:id="rId8"/>
    <p:sldId id="504" r:id="rId9"/>
    <p:sldId id="505" r:id="rId10"/>
    <p:sldId id="47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691" autoAdjust="0"/>
    <p:restoredTop sz="94660"/>
  </p:normalViewPr>
  <p:slideViewPr>
    <p:cSldViewPr>
      <p:cViewPr varScale="1">
        <p:scale>
          <a:sx n="93" d="100"/>
          <a:sy n="93" d="100"/>
        </p:scale>
        <p:origin x="1544" y="80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11/23/2023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11/23/2023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11/23/2023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11/23/2023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685800"/>
            <a:ext cx="9144000" cy="29419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000" b="1" dirty="0"/>
              <a:t>تـرنيـمـة </a:t>
            </a:r>
          </a:p>
          <a:p>
            <a:pPr algn="ctr" rtl="1">
              <a:lnSpc>
                <a:spcPct val="150000"/>
              </a:lnSpc>
            </a:pPr>
            <a:r>
              <a:rPr lang="ar-EG" sz="8000" b="1" dirty="0"/>
              <a:t>أحبك إذ أحببتني</a:t>
            </a:r>
            <a:endParaRPr lang="ar-EG" sz="8000" b="1" dirty="0"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1072828"/>
            <a:ext cx="9144000" cy="54041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/>
              <a:t>أحبك إذ أحببتني</a:t>
            </a:r>
            <a:br>
              <a:rPr lang="ar-EG" sz="8000" b="1" dirty="0"/>
            </a:br>
            <a:r>
              <a:rPr lang="ar-EG" sz="8000" b="1" dirty="0"/>
              <a:t>أحبك إذ فديتني</a:t>
            </a:r>
            <a:br>
              <a:rPr lang="ar-EG" sz="8000" b="1" dirty="0"/>
            </a:br>
            <a:endParaRPr lang="ar-SA" sz="80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89380"/>
            <a:ext cx="9144000" cy="6726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250000"/>
              </a:lnSpc>
            </a:pP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433685"/>
            <a:ext cx="91440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ar-SA" sz="8000" b="1" dirty="0"/>
          </a:p>
        </p:txBody>
      </p:sp>
      <p:sp>
        <p:nvSpPr>
          <p:cNvPr id="8" name="Rectangle 7"/>
          <p:cNvSpPr/>
          <p:nvPr/>
        </p:nvSpPr>
        <p:spPr>
          <a:xfrm>
            <a:off x="-152400" y="-152400"/>
            <a:ext cx="9144000" cy="84023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/>
              <a:t>أحبك إذ حررتني</a:t>
            </a:r>
          </a:p>
          <a:p>
            <a:pPr algn="ctr" rtl="1">
              <a:lnSpc>
                <a:spcPct val="150000"/>
              </a:lnSpc>
            </a:pPr>
            <a:r>
              <a:rPr lang="ar-EG" sz="7200" b="1" dirty="0"/>
              <a:t>إذ طهرتني .. إذ قدستني</a:t>
            </a:r>
            <a:br>
              <a:rPr lang="ar-EG" sz="7200" b="1" dirty="0"/>
            </a:br>
            <a:r>
              <a:rPr lang="ar-EG" sz="7200" b="1" dirty="0"/>
              <a:t>أحبك </a:t>
            </a:r>
            <a:r>
              <a:rPr lang="ar-EG" sz="7200" b="1" dirty="0" err="1"/>
              <a:t>ياسيدي</a:t>
            </a:r>
            <a:r>
              <a:rPr lang="ar-EG" sz="7200" b="1" dirty="0"/>
              <a:t> 2</a:t>
            </a:r>
            <a:br>
              <a:rPr lang="ar-EG" sz="7200" b="1" dirty="0"/>
            </a:br>
            <a:r>
              <a:rPr lang="ar-EG" sz="7200" b="1" dirty="0" err="1"/>
              <a:t>ياسيدي</a:t>
            </a:r>
            <a:br>
              <a:rPr lang="ar-EG" sz="7200" b="1" dirty="0"/>
            </a:br>
            <a:endParaRPr lang="en-US" sz="7200" b="1" dirty="0">
              <a:cs typeface="Arial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1072828"/>
            <a:ext cx="9144000" cy="54041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/>
              <a:t>أحبك في وسط الرعود</a:t>
            </a:r>
            <a:br>
              <a:rPr lang="ar-EG" sz="8000" b="1" dirty="0"/>
            </a:br>
            <a:r>
              <a:rPr lang="ar-EG" sz="8000" b="1" dirty="0"/>
              <a:t>أحبك في جب الأسود</a:t>
            </a:r>
            <a:br>
              <a:rPr lang="ar-EG" sz="8000" b="1" dirty="0"/>
            </a:br>
            <a:endParaRPr lang="ar-SA" sz="8000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89380"/>
            <a:ext cx="9144000" cy="6726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250000"/>
              </a:lnSpc>
            </a:pP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433685"/>
            <a:ext cx="91440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ar-SA" sz="8000" b="1" dirty="0"/>
          </a:p>
        </p:txBody>
      </p:sp>
      <p:sp>
        <p:nvSpPr>
          <p:cNvPr id="8" name="Rectangle 7"/>
          <p:cNvSpPr/>
          <p:nvPr/>
        </p:nvSpPr>
        <p:spPr>
          <a:xfrm>
            <a:off x="-152400" y="-152400"/>
            <a:ext cx="9144000" cy="82305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/>
              <a:t>أحبك </a:t>
            </a:r>
            <a:r>
              <a:rPr lang="ar-EG" sz="7200" b="1" dirty="0" err="1"/>
              <a:t>يامرشدي</a:t>
            </a:r>
            <a:endParaRPr lang="ar-EG" sz="7200" b="1" dirty="0"/>
          </a:p>
          <a:p>
            <a:pPr algn="ctr" rtl="1">
              <a:lnSpc>
                <a:spcPct val="150000"/>
              </a:lnSpc>
            </a:pPr>
            <a:r>
              <a:rPr lang="ar-EG" sz="7200" b="1" dirty="0"/>
              <a:t>يا قائدي .. يا منجدي</a:t>
            </a:r>
            <a:br>
              <a:rPr lang="ar-EG" sz="7200" b="1" dirty="0"/>
            </a:br>
            <a:r>
              <a:rPr lang="ar-EG" sz="7200" b="1" dirty="0"/>
              <a:t>أحبك يا سيدي 2</a:t>
            </a:r>
            <a:br>
              <a:rPr lang="ar-EG" sz="7200" b="1" dirty="0"/>
            </a:br>
            <a:r>
              <a:rPr lang="ar-EG" sz="7200" b="1" dirty="0"/>
              <a:t>يا سيدي</a:t>
            </a:r>
            <a:br>
              <a:rPr lang="ar-EG" sz="7200" b="1" dirty="0"/>
            </a:br>
            <a:endParaRPr lang="en-US" sz="7200" b="1" dirty="0">
              <a:cs typeface="Arial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1072828"/>
            <a:ext cx="9144000" cy="54041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/>
              <a:t>أحبك فأنت المعين </a:t>
            </a:r>
          </a:p>
          <a:p>
            <a:pPr algn="ctr" rtl="1">
              <a:lnSpc>
                <a:spcPct val="150000"/>
              </a:lnSpc>
            </a:pPr>
            <a:r>
              <a:rPr lang="ar-EG" sz="8000" b="1" dirty="0"/>
              <a:t>أحبك فأنت الأمين</a:t>
            </a:r>
            <a:br>
              <a:rPr lang="ar-EG" sz="8000" b="1" dirty="0"/>
            </a:br>
            <a:endParaRPr lang="ar-SA" sz="8000" b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89380"/>
            <a:ext cx="9144000" cy="6726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250000"/>
              </a:lnSpc>
            </a:pP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433685"/>
            <a:ext cx="91440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ar-SA" sz="8000" b="1" dirty="0"/>
          </a:p>
        </p:txBody>
      </p:sp>
      <p:sp>
        <p:nvSpPr>
          <p:cNvPr id="8" name="Rectangle 7"/>
          <p:cNvSpPr/>
          <p:nvPr/>
        </p:nvSpPr>
        <p:spPr>
          <a:xfrm>
            <a:off x="-152400" y="-152400"/>
            <a:ext cx="9144000" cy="82305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/>
              <a:t>أحبك فأنت الرفيق </a:t>
            </a:r>
          </a:p>
          <a:p>
            <a:pPr algn="ctr" rtl="1">
              <a:lnSpc>
                <a:spcPct val="150000"/>
              </a:lnSpc>
            </a:pPr>
            <a:r>
              <a:rPr lang="ar-EG" sz="7200" b="1" dirty="0"/>
              <a:t>وأنت الطريق ونعم الصديق</a:t>
            </a:r>
            <a:br>
              <a:rPr lang="ar-EG" sz="7200" b="1" dirty="0"/>
            </a:br>
            <a:r>
              <a:rPr lang="ar-EG" sz="7200" b="1" dirty="0"/>
              <a:t>أحبك يا سيدي 2</a:t>
            </a:r>
            <a:br>
              <a:rPr lang="ar-EG" sz="7200" b="1" dirty="0"/>
            </a:br>
            <a:r>
              <a:rPr lang="ar-EG" sz="7200" b="1" dirty="0"/>
              <a:t>يا سيدي</a:t>
            </a:r>
            <a:br>
              <a:rPr lang="ar-EG" sz="7200" b="1" dirty="0"/>
            </a:br>
            <a:endParaRPr lang="en-US" sz="7200" b="1" dirty="0">
              <a:cs typeface="Arial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1072828"/>
            <a:ext cx="9144000" cy="54041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/>
              <a:t>أحبك إذ تقوديني </a:t>
            </a:r>
          </a:p>
          <a:p>
            <a:pPr algn="ctr" rtl="1">
              <a:lnSpc>
                <a:spcPct val="150000"/>
              </a:lnSpc>
            </a:pPr>
            <a:r>
              <a:rPr lang="ar-EG" sz="8000" b="1" dirty="0"/>
              <a:t>أحبك إذ تحيط </a:t>
            </a:r>
            <a:r>
              <a:rPr lang="ar-EG" sz="8000" b="1" dirty="0" err="1"/>
              <a:t>بي</a:t>
            </a:r>
            <a:br>
              <a:rPr lang="ar-EG" sz="8000" b="1" dirty="0"/>
            </a:br>
            <a:endParaRPr lang="ar-SA" sz="8000" b="1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89380"/>
            <a:ext cx="9144000" cy="6726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250000"/>
              </a:lnSpc>
            </a:pP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433685"/>
            <a:ext cx="91440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ar-SA" sz="8000" b="1" dirty="0"/>
          </a:p>
        </p:txBody>
      </p:sp>
      <p:sp>
        <p:nvSpPr>
          <p:cNvPr id="8" name="Rectangle 7"/>
          <p:cNvSpPr/>
          <p:nvPr/>
        </p:nvSpPr>
        <p:spPr>
          <a:xfrm>
            <a:off x="76200" y="-152400"/>
            <a:ext cx="9144000" cy="98925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/>
              <a:t>أحبك فأنت الإله </a:t>
            </a:r>
          </a:p>
          <a:p>
            <a:pPr algn="ctr" rtl="1">
              <a:lnSpc>
                <a:spcPct val="150000"/>
              </a:lnSpc>
            </a:pPr>
            <a:r>
              <a:rPr lang="ar-EG" sz="7200" b="1" dirty="0"/>
              <a:t>ومعطي النجاة .. وكل الحياة</a:t>
            </a:r>
            <a:br>
              <a:rPr lang="ar-EG" sz="7200" b="1" dirty="0"/>
            </a:br>
            <a:r>
              <a:rPr lang="ar-EG" sz="7200" b="1" dirty="0"/>
              <a:t>أحبك يا سيدي 2</a:t>
            </a:r>
            <a:br>
              <a:rPr lang="ar-EG" sz="7200" b="1" dirty="0"/>
            </a:br>
            <a:r>
              <a:rPr lang="ar-EG" sz="7200" b="1" dirty="0"/>
              <a:t>يا سيدي</a:t>
            </a:r>
          </a:p>
          <a:p>
            <a:pPr algn="ctr">
              <a:lnSpc>
                <a:spcPct val="150000"/>
              </a:lnSpc>
            </a:pPr>
            <a:br>
              <a:rPr lang="ar-EG" sz="7200" b="1" dirty="0"/>
            </a:br>
            <a:endParaRPr lang="en-US" sz="7200" b="1" dirty="0">
              <a:cs typeface="Arial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1949</TotalTime>
  <Words>101</Words>
  <Application>Microsoft Office PowerPoint</Application>
  <PresentationFormat>عرض على الشاشة (4:3)</PresentationFormat>
  <Paragraphs>17</Paragraphs>
  <Slides>10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10</vt:i4>
      </vt:variant>
    </vt:vector>
  </HeadingPairs>
  <TitlesOfParts>
    <vt:vector size="14" baseType="lpstr">
      <vt:lpstr>Arial</vt:lpstr>
      <vt:lpstr>Calibri</vt:lpstr>
      <vt:lpstr>Times New Roman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377</cp:revision>
  <dcterms:created xsi:type="dcterms:W3CDTF">2021-12-07T14:30:00Z</dcterms:created>
  <dcterms:modified xsi:type="dcterms:W3CDTF">2023-11-23T09:53:27Z</dcterms:modified>
</cp:coreProperties>
</file>