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89" r:id="rId3"/>
    <p:sldId id="4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28" y="-30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5147"/>
            <a:ext cx="9144000" cy="838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أحبك أشدو لأسمك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 smtClean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228600"/>
            <a:ext cx="10058400" cy="926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 smtClean="0"/>
              <a:t>أحبك أشدو لأسمك</a:t>
            </a:r>
            <a:br>
              <a:rPr lang="ar-EG" sz="7200" b="1" dirty="0" smtClean="0"/>
            </a:br>
            <a:r>
              <a:rPr lang="ar-EG" sz="7200" b="1" dirty="0" smtClean="0"/>
              <a:t>ربي كم تفرح نفسي بك</a:t>
            </a:r>
            <a:br>
              <a:rPr lang="ar-EG" sz="7200" b="1" dirty="0" smtClean="0"/>
            </a:br>
            <a:r>
              <a:rPr lang="ar-EG" sz="7200" b="1" dirty="0" smtClean="0"/>
              <a:t>أحبك أشدو لأسمك</a:t>
            </a:r>
            <a:br>
              <a:rPr lang="ar-EG" sz="7200" b="1" dirty="0" smtClean="0"/>
            </a:br>
            <a:r>
              <a:rPr lang="ar-EG" sz="7200" b="1" dirty="0" smtClean="0"/>
              <a:t>ربي كم تفرح نفسي بك</a:t>
            </a:r>
          </a:p>
          <a:p>
            <a:pPr algn="ctr">
              <a:spcBef>
                <a:spcPts val="24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7</Words>
  <Application>Microsoft Office PowerPoint</Application>
  <PresentationFormat>عرض على الشاشة (3:4)‏</PresentationFormat>
  <Paragraphs>5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402</cp:revision>
  <dcterms:created xsi:type="dcterms:W3CDTF">2021-12-07T14:30:00Z</dcterms:created>
  <dcterms:modified xsi:type="dcterms:W3CDTF">2022-01-18T18:19:59Z</dcterms:modified>
</cp:coreProperties>
</file>