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9" r:id="rId4"/>
    <p:sldId id="523" r:id="rId5"/>
    <p:sldId id="528" r:id="rId6"/>
    <p:sldId id="524" r:id="rId7"/>
    <p:sldId id="529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90" d="100"/>
          <a:sy n="90" d="100"/>
        </p:scale>
        <p:origin x="-546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أحبك أعبدك</a:t>
            </a:r>
            <a:endParaRPr lang="ar-EG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أحبك أعبدك</a:t>
            </a:r>
            <a:br>
              <a:rPr lang="ar-EG" sz="8000" b="1" dirty="0" smtClean="0"/>
            </a:br>
            <a:r>
              <a:rPr lang="ar-EG" sz="8000" b="1" dirty="0" smtClean="0"/>
              <a:t>أنت لي 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تنسيني وقتي بقربك</a:t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10355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أحبك يا سيدي</a:t>
            </a:r>
            <a:br>
              <a:rPr lang="ar-EG" sz="8000" b="1" dirty="0" smtClean="0"/>
            </a:br>
            <a:r>
              <a:rPr lang="ar-EG" sz="8000" b="1" dirty="0" smtClean="0"/>
              <a:t>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بجملتي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44689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يا راحتي يا فرحتي</a:t>
            </a:r>
            <a:br>
              <a:rPr lang="ar-EG" sz="7200" b="1" dirty="0" smtClean="0"/>
            </a:br>
            <a:r>
              <a:rPr lang="ar-EG" sz="7200" b="1" dirty="0" err="1" smtClean="0"/>
              <a:t>إنت</a:t>
            </a:r>
            <a:r>
              <a:rPr lang="ar-EG" sz="7200" b="1" dirty="0" smtClean="0"/>
              <a:t> شوقي طلبتي</a:t>
            </a:r>
            <a:br>
              <a:rPr lang="ar-EG" sz="7200" b="1" dirty="0" smtClean="0"/>
            </a:br>
            <a:r>
              <a:rPr lang="ar-EG" sz="7200" b="1" dirty="0" smtClean="0"/>
              <a:t>فيك وحدك لذتي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10355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أحبك يا سيدي</a:t>
            </a:r>
            <a:br>
              <a:rPr lang="ar-EG" sz="8000" b="1" dirty="0" smtClean="0"/>
            </a:br>
            <a:r>
              <a:rPr lang="ar-EG" sz="8000" b="1" dirty="0" smtClean="0"/>
              <a:t>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بجملتي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أسرت قلبي بحبك</a:t>
            </a:r>
            <a:br>
              <a:rPr lang="ar-EG" sz="8000" b="1" dirty="0" smtClean="0"/>
            </a:br>
            <a:r>
              <a:rPr lang="ar-EG" sz="8000" b="1" dirty="0" smtClean="0"/>
              <a:t>أشبعت عمري بخيرك</a:t>
            </a:r>
            <a:br>
              <a:rPr lang="ar-EG" sz="8000" b="1" dirty="0" smtClean="0"/>
            </a:br>
            <a:r>
              <a:rPr lang="ar-EG" sz="8000" b="1" dirty="0" smtClean="0"/>
              <a:t>كل حياتي من جودك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152400" y="10355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أحبك يا سيدي</a:t>
            </a:r>
            <a:br>
              <a:rPr lang="ar-EG" sz="8000" b="1" dirty="0" smtClean="0"/>
            </a:br>
            <a:r>
              <a:rPr lang="ar-EG" sz="8000" b="1" dirty="0" smtClean="0"/>
              <a:t>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بجملتي</a:t>
            </a:r>
            <a:br>
              <a:rPr lang="ar-EG" sz="8000" b="1" dirty="0" smtClean="0"/>
            </a:b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1938</TotalTime>
  <Words>21</Words>
  <Application>Microsoft Office PowerPoint</Application>
  <PresentationFormat>عرض على الشاشة (3:4)‏</PresentationFormat>
  <Paragraphs>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2022-01-14T13:25:29Z</dcterms:modified>
</cp:coreProperties>
</file>