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90" r:id="rId3"/>
    <p:sldId id="491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أحبك نفسي تهتف أحبك</a:t>
            </a:r>
            <a:endParaRPr lang="ar-EG" sz="7200" b="1" dirty="0" smtClean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627806"/>
            <a:ext cx="10820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</a:pPr>
            <a:r>
              <a:rPr lang="ar-EG" sz="7200" b="1" dirty="0" smtClean="0"/>
              <a:t>أُحبُّك نفسي تهتف أُحبُك</a:t>
            </a:r>
            <a:br>
              <a:rPr lang="ar-EG" sz="7200" b="1" dirty="0" smtClean="0"/>
            </a:br>
            <a:r>
              <a:rPr lang="ar-EG" sz="7200" b="1" dirty="0" smtClean="0"/>
              <a:t>روحي تفرح بشخصك</a:t>
            </a:r>
            <a:br>
              <a:rPr lang="ar-EG" sz="7200" b="1" dirty="0" smtClean="0"/>
            </a:br>
            <a:r>
              <a:rPr lang="ar-EG" sz="7200" b="1" dirty="0" smtClean="0"/>
              <a:t>ربي إنني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566012"/>
            <a:ext cx="108204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يا صخرتي فيك وحدك حمايتي</a:t>
            </a:r>
            <a:br>
              <a:rPr lang="ar-EG" sz="7200" b="1" dirty="0" smtClean="0"/>
            </a:br>
            <a:r>
              <a:rPr lang="ar-EG" sz="7200" b="1" dirty="0" smtClean="0"/>
              <a:t>شخصك تُرسي وملجأي</a:t>
            </a:r>
            <a:br>
              <a:rPr lang="ar-EG" sz="7200" b="1" dirty="0" smtClean="0"/>
            </a:br>
            <a:r>
              <a:rPr lang="ar-EG" sz="7200" b="1" dirty="0" smtClean="0"/>
              <a:t>يدُك تحيط </a:t>
            </a:r>
            <a:r>
              <a:rPr lang="ar-EG" sz="7200" b="1" dirty="0" err="1" smtClean="0"/>
              <a:t>بي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2020</TotalTime>
  <Words>14</Words>
  <Application>Microsoft Office PowerPoint</Application>
  <PresentationFormat>عرض على الشاشة (3:4)‏</PresentationFormat>
  <Paragraphs>5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410</cp:revision>
  <dcterms:created xsi:type="dcterms:W3CDTF">2021-12-07T14:30:00Z</dcterms:created>
  <dcterms:modified xsi:type="dcterms:W3CDTF">2022-01-19T18:05:56Z</dcterms:modified>
</cp:coreProperties>
</file>