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90" r:id="rId3"/>
    <p:sldId id="491" r:id="rId4"/>
    <p:sldId id="492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/>
            <a:r>
              <a:rPr lang="ar-EG" sz="7200" b="1" dirty="0" smtClean="0"/>
              <a:t>أُحِبُّكَ يَا ربّ في خلوتيِ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457200"/>
            <a:ext cx="108204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  أُحِبُّكَ </a:t>
            </a:r>
            <a:r>
              <a:rPr lang="ar-EG" sz="7200" b="1" dirty="0" smtClean="0"/>
              <a:t>يَا ربّ في </a:t>
            </a:r>
            <a:r>
              <a:rPr lang="ar-EG" sz="7200" b="1" dirty="0" smtClean="0"/>
              <a:t>خلوتيِ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 </a:t>
            </a:r>
            <a:r>
              <a:rPr lang="ar-EG" sz="7200" b="1" dirty="0" smtClean="0"/>
              <a:t>تُناجِي </a:t>
            </a:r>
            <a:r>
              <a:rPr lang="ar-EG" sz="7200" b="1" dirty="0" smtClean="0"/>
              <a:t>فُؤادِي بِعُمْق الكَلَمْ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 أُحِبُّكَ </a:t>
            </a:r>
            <a:r>
              <a:rPr lang="ar-EG" sz="7200" b="1" dirty="0" smtClean="0"/>
              <a:t>يَا ربّ في </a:t>
            </a:r>
            <a:r>
              <a:rPr lang="ar-EG" sz="7200" b="1" dirty="0" smtClean="0"/>
              <a:t>تَوبَتِي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وَوَقْتِ </a:t>
            </a:r>
            <a:r>
              <a:rPr lang="ar-EG" sz="7200" b="1" dirty="0" smtClean="0"/>
              <a:t>البًكَاءِ وَوَقتِ النَّدَمْ</a:t>
            </a:r>
          </a:p>
          <a:p>
            <a:pPr algn="ctr">
              <a:spcBef>
                <a:spcPts val="24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4800"/>
            <a:ext cx="108204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  أُحِبُّكَ </a:t>
            </a:r>
            <a:r>
              <a:rPr lang="ar-EG" sz="7200" b="1" dirty="0" smtClean="0"/>
              <a:t>ياَ ربّ وَقت </a:t>
            </a:r>
            <a:r>
              <a:rPr lang="ar-EG" sz="7200" b="1" dirty="0" smtClean="0"/>
              <a:t>الرَّخاءِ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أُحِبُّكَ </a:t>
            </a:r>
            <a:r>
              <a:rPr lang="ar-EG" sz="7200" b="1" dirty="0" smtClean="0"/>
              <a:t>يَا ربّ وَقْت العَدَمْ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أُحِبُّكَ وَالقَصْر يُبْنَي </a:t>
            </a:r>
            <a:r>
              <a:rPr lang="ar-EG" sz="7200" b="1" dirty="0" smtClean="0"/>
              <a:t>لأجليِ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وَأيضًا </a:t>
            </a:r>
            <a:r>
              <a:rPr lang="ar-EG" sz="7200" b="1" dirty="0" smtClean="0"/>
              <a:t>إذَا مَا هَوَى </a:t>
            </a:r>
            <a:r>
              <a:rPr lang="ar-EG" sz="7200" b="1" dirty="0" err="1" smtClean="0"/>
              <a:t>وانْهَدَمْ</a:t>
            </a:r>
            <a:endParaRPr lang="ar-EG" sz="7200" b="1" dirty="0" smtClean="0"/>
          </a:p>
          <a:p>
            <a:pPr algn="ctr">
              <a:spcBef>
                <a:spcPts val="30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14400" y="381000"/>
            <a:ext cx="108204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أُحِبُّكَ قَلبًا يُضمِّدُ </a:t>
            </a:r>
            <a:r>
              <a:rPr lang="ar-EG" sz="7200" b="1" dirty="0" smtClean="0"/>
              <a:t>جُرْحِي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وَأفرَحُ </a:t>
            </a:r>
            <a:r>
              <a:rPr lang="ar-EG" sz="7200" b="1" dirty="0" smtClean="0"/>
              <a:t>بالجَرحِ حِينَ اِلتأمْ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أُحِبُّكَ رُوحًا يُرَفْرِفُ </a:t>
            </a:r>
            <a:r>
              <a:rPr lang="ar-EG" sz="7200" b="1" dirty="0" smtClean="0"/>
              <a:t>حَوْلي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يُفيِضُ </a:t>
            </a:r>
            <a:r>
              <a:rPr lang="ar-EG" sz="7200" b="1" dirty="0" smtClean="0"/>
              <a:t>عليَّ بِأَسْمَى النِّعَمْ</a:t>
            </a:r>
          </a:p>
          <a:p>
            <a:pPr algn="ctr">
              <a:spcBef>
                <a:spcPts val="30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48</Words>
  <Application>Microsoft Office PowerPoint</Application>
  <PresentationFormat>عرض على الشاشة (3:4)‏</PresentationFormat>
  <Paragraphs>17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413</cp:revision>
  <dcterms:created xsi:type="dcterms:W3CDTF">2021-12-07T14:30:00Z</dcterms:created>
  <dcterms:modified xsi:type="dcterms:W3CDTF">2022-01-19T18:20:06Z</dcterms:modified>
</cp:coreProperties>
</file>