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90" r:id="rId3"/>
    <p:sldId id="491" r:id="rId4"/>
    <p:sldId id="492" r:id="rId5"/>
    <p:sldId id="493" r:id="rId6"/>
    <p:sldId id="494" r:id="rId7"/>
    <p:sldId id="495" r:id="rId8"/>
    <p:sldId id="496" r:id="rId9"/>
    <p:sldId id="497" r:id="rId10"/>
    <p:sldId id="498" r:id="rId11"/>
    <p:sldId id="47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10" autoAdjust="0"/>
    <p:restoredTop sz="94660"/>
  </p:normalViewPr>
  <p:slideViewPr>
    <p:cSldViewPr>
      <p:cViewPr varScale="1">
        <p:scale>
          <a:sx n="90" d="100"/>
          <a:sy n="90" d="100"/>
        </p:scale>
        <p:origin x="1604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تـرنيـمـة</a:t>
            </a:r>
          </a:p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latin typeface="Arial" charset="0"/>
              </a:rPr>
              <a:t>أُحبُك </a:t>
            </a:r>
            <a:r>
              <a:rPr lang="ar-EG" sz="7200" b="1" dirty="0" err="1">
                <a:latin typeface="Arial" charset="0"/>
              </a:rPr>
              <a:t>ياربُ</a:t>
            </a:r>
            <a:r>
              <a:rPr lang="en-US" sz="7200" b="1" dirty="0">
                <a:latin typeface="Arial" charset="0"/>
              </a:rPr>
              <a:t> </a:t>
            </a:r>
            <a:r>
              <a:rPr lang="ar-EG" sz="7200" b="1" dirty="0">
                <a:latin typeface="Arial" charset="0"/>
              </a:rPr>
              <a:t>يـا قوتي</a:t>
            </a:r>
            <a:endParaRPr lang="ar-EG" sz="7200" b="1" dirty="0">
              <a:latin typeface="Times New Roman (Arabic)" charset="-78"/>
            </a:endParaRPr>
          </a:p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latin typeface="Arial" charset="0"/>
              </a:rPr>
              <a:t> 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381000"/>
            <a:ext cx="108204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أُحبُك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</a:rPr>
              <a:t>ياربُ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 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يـــــا قوتي يا صخرتي</a:t>
            </a:r>
          </a:p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الربُ حِصني ومُنقذي</a:t>
            </a:r>
          </a:p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ومَلجأي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</a:rPr>
              <a:t>به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 أحتمــــي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381000"/>
            <a:ext cx="108204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أُحبُك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</a:rPr>
              <a:t>ياربُ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 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يـــــا قوتي يا صخرتي</a:t>
            </a:r>
          </a:p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الربُ حِصني ومُنقذي</a:t>
            </a:r>
          </a:p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ومَلجأي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</a:rPr>
              <a:t>به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 أحتمــــي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304800"/>
            <a:ext cx="108204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latin typeface="Arial" charset="0"/>
              </a:rPr>
              <a:t>عَطِشَت إليكَ النفسُ وال</a:t>
            </a:r>
          </a:p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latin typeface="Arial" charset="0"/>
              </a:rPr>
              <a:t> قلبُ يُنـــــادي والشِـــفاه</a:t>
            </a:r>
          </a:p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latin typeface="Arial" charset="0"/>
              </a:rPr>
              <a:t> والروحُ إن نـــادت تقولُ</a:t>
            </a:r>
          </a:p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latin typeface="Arial" charset="0"/>
              </a:rPr>
              <a:t>يســـــــوعُ لي كلُ الحياة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381000"/>
            <a:ext cx="108204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أُحبُك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</a:rPr>
              <a:t>ياربُ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 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يـــــا قوتي يا صخرتي</a:t>
            </a:r>
          </a:p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الربُ حِصني ومُنقذي</a:t>
            </a:r>
          </a:p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ومَلجأي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</a:rPr>
              <a:t>به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 أحتمــــي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381000"/>
            <a:ext cx="108204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latin typeface="Arial" charset="0"/>
              </a:rPr>
              <a:t>إلهي أنت إليك آتي</a:t>
            </a:r>
          </a:p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latin typeface="Arial" charset="0"/>
              </a:rPr>
              <a:t>مبــــكراً كي أبصرَ</a:t>
            </a:r>
          </a:p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latin typeface="Arial" charset="0"/>
              </a:rPr>
              <a:t>قوتك أنت ومجدك</a:t>
            </a:r>
          </a:p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latin typeface="Arial" charset="0"/>
              </a:rPr>
              <a:t>وأشبعُ في قدسِــك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381000"/>
            <a:ext cx="108204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أُحبُك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</a:rPr>
              <a:t>ياربُ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 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يـــــا قوتي يا صخرتي</a:t>
            </a:r>
          </a:p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الربُ حِصني ومُنقذي</a:t>
            </a:r>
          </a:p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ومَلجأي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</a:rPr>
              <a:t>به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 أحتمــــي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381000"/>
            <a:ext cx="108204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رحمتك أفضل من الحياة</a:t>
            </a:r>
          </a:p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تســـبحُ </a:t>
            </a:r>
            <a:r>
              <a:rPr lang="ar-EG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لك</a:t>
            </a:r>
            <a:r>
              <a:rPr lang="ar-EG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شــــــــفتـاي</a:t>
            </a:r>
          </a:p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هكذا أباركك في حيــاتي</a:t>
            </a:r>
          </a:p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وباســـــــمك أرفع يداي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381000"/>
            <a:ext cx="108204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أُحبُك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</a:rPr>
              <a:t>ياربُ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 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يـــــا قوتي يا صخرتي</a:t>
            </a:r>
          </a:p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الربُ حِصني ومُنقذي</a:t>
            </a:r>
          </a:p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ومَلجأي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</a:rPr>
              <a:t>به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 أحتمــــي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493722"/>
            <a:ext cx="108204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التصقت النفسُ بك</a:t>
            </a:r>
          </a:p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   يــمينُك تــَعضُــدَني</a:t>
            </a:r>
          </a:p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قد كنتَ عوناً لي وكم</a:t>
            </a:r>
          </a:p>
          <a:p>
            <a:pPr algn="ctr" rtl="1">
              <a:spcBef>
                <a:spcPts val="3000"/>
              </a:spcBef>
              <a:defRPr/>
            </a:pPr>
            <a:r>
              <a:rPr lang="ar-EG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في ظلِك أبهجتنــــــي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2025</TotalTime>
  <Words>126</Words>
  <Application>Microsoft Office PowerPoint</Application>
  <PresentationFormat>عرض على الشاشة (4:3)</PresentationFormat>
  <Paragraphs>39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413</cp:revision>
  <dcterms:created xsi:type="dcterms:W3CDTF">2021-12-07T14:30:00Z</dcterms:created>
  <dcterms:modified xsi:type="dcterms:W3CDTF">2023-11-25T09:40:38Z</dcterms:modified>
</cp:coreProperties>
</file>