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0" r:id="rId4"/>
    <p:sldId id="491" r:id="rId5"/>
    <p:sldId id="492" r:id="rId6"/>
    <p:sldId id="493" r:id="rId7"/>
    <p:sldId id="49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505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أحبك يا من جعلت</a:t>
            </a:r>
            <a:br>
              <a:rPr lang="ar-EG" sz="7200" b="1" dirty="0"/>
            </a:br>
            <a:endParaRPr lang="ar-EG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0895"/>
            <a:ext cx="100584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ts val="2400"/>
              </a:spcBef>
            </a:pPr>
            <a:r>
              <a:rPr lang="ar-EG" sz="4800" b="1" dirty="0"/>
              <a:t>أحبك يا من جعلت معني لحياتي بحبك</a:t>
            </a:r>
            <a:br>
              <a:rPr lang="ar-EG" sz="4800" b="1" dirty="0"/>
            </a:br>
            <a:r>
              <a:rPr lang="ar-EG" sz="4800" b="1" dirty="0"/>
              <a:t>فضت في قلبي بالحب ربي أنرت دربي بنورك</a:t>
            </a:r>
            <a:br>
              <a:rPr lang="ar-EG" sz="4800" b="1" dirty="0"/>
            </a:br>
            <a:r>
              <a:rPr lang="ar-EG" sz="4800" b="1" dirty="0"/>
              <a:t>أحبك أنت إلهي تشبع عمري بخيرك</a:t>
            </a:r>
            <a:br>
              <a:rPr lang="ar-EG" sz="4800" b="1" dirty="0"/>
            </a:br>
            <a:r>
              <a:rPr lang="ar-EG" sz="4800" b="1" dirty="0"/>
              <a:t>تسدد كل احتياجي تنعش روحي بروحك</a:t>
            </a:r>
            <a:br>
              <a:rPr lang="ar-EG" sz="4800" b="1" dirty="0"/>
            </a:br>
            <a:endParaRPr lang="en-US" altLang="en-US" sz="48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046723"/>
            <a:ext cx="10058400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أحبك .. أحبك .. أحبك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يا سيدي يسوع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أحبك يا سيدي يسوع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28600"/>
            <a:ext cx="10058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ts val="2400"/>
              </a:spcBef>
            </a:pPr>
            <a:r>
              <a:rPr lang="ar-EG" sz="4800" b="1" dirty="0"/>
              <a:t>أحبك يا من لمست كل جراحي شفيتني</a:t>
            </a:r>
            <a:br>
              <a:rPr lang="ar-EG" sz="4800" b="1" dirty="0"/>
            </a:br>
            <a:r>
              <a:rPr lang="ar-EG" sz="4800" b="1" dirty="0"/>
              <a:t>من كل داء كنت دوائي أنت شفائي وبلسمي</a:t>
            </a:r>
            <a:br>
              <a:rPr lang="ar-EG" sz="4800" b="1" dirty="0"/>
            </a:br>
            <a:r>
              <a:rPr lang="ar-EG" sz="4800" b="1" dirty="0"/>
              <a:t>أحبك يا من مسحت دمع عيوني أبهجتني</a:t>
            </a:r>
            <a:br>
              <a:rPr lang="ar-EG" sz="4800" b="1" dirty="0"/>
            </a:br>
            <a:r>
              <a:rPr lang="ar-EG" sz="4400" b="1" dirty="0"/>
              <a:t>بددت خوفي نزعت حزني سيجت حولي رفعتني</a:t>
            </a:r>
            <a:endParaRPr lang="en-US" altLang="en-US" sz="44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046723"/>
            <a:ext cx="10058400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أحبك .. أحبك .. أحبك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يا سيدي يسوع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أحبك يا سيدي يسوع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28600"/>
            <a:ext cx="10058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Bef>
                <a:spcPts val="2400"/>
              </a:spcBef>
            </a:pPr>
            <a:r>
              <a:rPr lang="ar-EG" sz="4800" b="1" dirty="0"/>
              <a:t>أحبك هذا </a:t>
            </a:r>
            <a:r>
              <a:rPr lang="ar-EG" sz="4800" b="1" dirty="0" err="1"/>
              <a:t>أمتيازي</a:t>
            </a:r>
            <a:r>
              <a:rPr lang="ar-EG" sz="4800" b="1" dirty="0"/>
              <a:t> إن أحيا عمري أحبك</a:t>
            </a:r>
            <a:br>
              <a:rPr lang="ar-EG" sz="4800" b="1" dirty="0"/>
            </a:br>
            <a:r>
              <a:rPr lang="ar-EG" sz="4800" b="1" dirty="0"/>
              <a:t>كل </a:t>
            </a:r>
            <a:r>
              <a:rPr lang="ar-EG" sz="4800" b="1" dirty="0" err="1"/>
              <a:t>أشتياقي</a:t>
            </a:r>
            <a:r>
              <a:rPr lang="ar-EG" sz="4800" b="1" dirty="0"/>
              <a:t> كل مرادي إن يسمو حبي لحبك</a:t>
            </a:r>
            <a:br>
              <a:rPr lang="ar-EG" sz="4800" b="1" dirty="0"/>
            </a:br>
            <a:r>
              <a:rPr lang="ar-EG" sz="4800" b="1" dirty="0"/>
              <a:t>أحبك هذا نشيدي أحبك أحبك</a:t>
            </a:r>
            <a:br>
              <a:rPr lang="ar-EG" sz="4800" b="1" dirty="0"/>
            </a:br>
            <a:r>
              <a:rPr lang="ar-EG" sz="4800" b="1" dirty="0"/>
              <a:t>كل كياني لك ينادى يسوع إني .. أحبك</a:t>
            </a:r>
            <a:endParaRPr lang="en-US" altLang="en-US" sz="44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046723"/>
            <a:ext cx="10058400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/>
              <a:t>أحبك .. أحبك .. أحبك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000" b="1" dirty="0"/>
              <a:t>يا سيدي يسوع</a:t>
            </a:r>
            <a:br>
              <a:rPr lang="ar-EG" sz="6000" b="1" dirty="0"/>
            </a:br>
            <a:r>
              <a:rPr lang="ar-EG" sz="6000" b="1" dirty="0"/>
              <a:t>أحبك يا سيدي يسوع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139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405</cp:revision>
  <dcterms:created xsi:type="dcterms:W3CDTF">2021-12-07T14:30:00Z</dcterms:created>
  <dcterms:modified xsi:type="dcterms:W3CDTF">2023-11-25T09:45:14Z</dcterms:modified>
</cp:coreProperties>
</file>