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90" r:id="rId3"/>
    <p:sldId id="491" r:id="rId4"/>
    <p:sldId id="492" r:id="rId5"/>
    <p:sldId id="493" r:id="rId6"/>
    <p:sldId id="494" r:id="rId7"/>
    <p:sldId id="495" r:id="rId8"/>
    <p:sldId id="496" r:id="rId9"/>
    <p:sldId id="497" r:id="rId10"/>
    <p:sldId id="498" r:id="rId11"/>
    <p:sldId id="499" r:id="rId12"/>
    <p:sldId id="4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47" d="100"/>
          <a:sy n="47" d="100"/>
        </p:scale>
        <p:origin x="288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/>
            <a:r>
              <a:rPr lang="ar-EG" sz="7200" b="1" dirty="0"/>
              <a:t>أحتاج إليك وأجري عليك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45043"/>
            <a:ext cx="108204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أحتـــاج إلِيــــك</a:t>
            </a:r>
            <a:endParaRPr lang="en-US" sz="72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وَأجرِي عَلِيك وِتِحمِيني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وَأشبَـــــع أمَـــــان</a:t>
            </a:r>
            <a:endParaRPr lang="en-US" sz="72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وَأنا بين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إيدِيك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مِخَبِّيني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22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32112"/>
            <a:ext cx="10820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ولو مِشِيت في وَسطِ مُوج </a:t>
            </a:r>
          </a:p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تِبقـَى </a:t>
            </a: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رَجَايَا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ومُنقِذِي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ولو بُحُور الدُّنيَا هَاجت </a:t>
            </a:r>
            <a:endParaRPr lang="en-US" sz="66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عَلى شِرَاعِي ومَركِبي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هافضَل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مَعَاك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يا مَلجَأي</a:t>
            </a:r>
            <a:r>
              <a:rPr lang="en-US" sz="6600" b="1" dirty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8575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45043"/>
            <a:ext cx="108204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أحتـــاج إلِيــــك</a:t>
            </a:r>
            <a:endParaRPr lang="en-US" sz="72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وَأجرِي عَلِيك وِتِحمِيني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وَأشبَـــــع أمَـــــان</a:t>
            </a:r>
            <a:endParaRPr lang="en-US" sz="72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وَأنا بين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إيدِيك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مِخَبِّيني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32112"/>
            <a:ext cx="10820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ولو مِشِيت في وَسطِ مُوج </a:t>
            </a:r>
          </a:p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تِبقـَى </a:t>
            </a: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رَجَايَا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ومُنقِذِي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ولو بُحُور الدُّنيَا هَاجت </a:t>
            </a:r>
            <a:endParaRPr lang="en-US" sz="66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عَلى شِرَاعِي ومَركِبي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هافضَل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مَعَاك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يا مَلجَأي</a:t>
            </a:r>
            <a:r>
              <a:rPr lang="en-US" sz="6600" b="1" dirty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04800"/>
            <a:ext cx="10820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ea typeface="Times New Roman" pitchFamily="18" charset="0"/>
              </a:rPr>
              <a:t>مَرِّت سِنين وشُفت فِيك </a:t>
            </a:r>
            <a:endParaRPr lang="en-US" sz="6000" b="1" dirty="0"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  <a:ea typeface="Times New Roman" pitchFamily="18" charset="0"/>
              </a:rPr>
              <a:t>رَاعِي أمِين</a:t>
            </a:r>
            <a:br>
              <a:rPr lang="ar-EG" sz="6000" b="1" dirty="0">
                <a:latin typeface="Arial" charset="0"/>
                <a:ea typeface="Times New Roman" pitchFamily="18" charset="0"/>
              </a:rPr>
            </a:br>
            <a:r>
              <a:rPr lang="ar-EG" sz="6000" b="1" dirty="0">
                <a:latin typeface="Arial" charset="0"/>
                <a:ea typeface="Times New Roman" pitchFamily="18" charset="0"/>
              </a:rPr>
              <a:t>تِنـــام عِينـَــــيَّ </a:t>
            </a:r>
            <a:endParaRPr lang="en-US" sz="6000" b="1" dirty="0">
              <a:latin typeface="Arial" charset="0"/>
              <a:cs typeface="Times New Roman" pitchFamily="18" charset="0"/>
            </a:endParaRPr>
          </a:p>
          <a:p>
            <a:pPr algn="ctr" rtl="1"/>
            <a:r>
              <a:rPr lang="ar-EG" sz="6000" b="1" dirty="0" err="1">
                <a:latin typeface="Arial" charset="0"/>
              </a:rPr>
              <a:t>وِإنتَ</a:t>
            </a:r>
            <a:r>
              <a:rPr lang="ar-EG" sz="6000" b="1" dirty="0">
                <a:latin typeface="Arial" charset="0"/>
              </a:rPr>
              <a:t> عُيُونك </a:t>
            </a:r>
            <a:r>
              <a:rPr lang="ar-EG" sz="6000" b="1" dirty="0" err="1">
                <a:latin typeface="Arial" charset="0"/>
              </a:rPr>
              <a:t>سَهرَانين</a:t>
            </a:r>
            <a:br>
              <a:rPr lang="ar-EG" sz="6000" b="1" dirty="0">
                <a:latin typeface="Arial" charset="0"/>
              </a:rPr>
            </a:br>
            <a:r>
              <a:rPr lang="ar-EG" sz="6000" b="1" dirty="0">
                <a:latin typeface="Arial" charset="0"/>
              </a:rPr>
              <a:t>(وأبعِد وَأتوه عَن سِكـِّتي   </a:t>
            </a:r>
          </a:p>
          <a:p>
            <a:pPr algn="ctr" rtl="1"/>
            <a:r>
              <a:rPr lang="ar-EG" sz="6000" b="1" dirty="0">
                <a:latin typeface="Arial" charset="0"/>
              </a:rPr>
              <a:t>وَألقاك </a:t>
            </a:r>
            <a:r>
              <a:rPr lang="ar-EG" sz="6000" b="1" dirty="0" err="1">
                <a:latin typeface="Arial" charset="0"/>
              </a:rPr>
              <a:t>مَعَايَا</a:t>
            </a:r>
            <a:r>
              <a:rPr lang="ar-EG" sz="6000" b="1" dirty="0">
                <a:latin typeface="Arial" charset="0"/>
              </a:rPr>
              <a:t> في وِحدِتِي)</a:t>
            </a:r>
            <a:r>
              <a:rPr lang="ar-EG" sz="4000" b="1" dirty="0">
                <a:latin typeface="Arial" charset="0"/>
              </a:rPr>
              <a:t>٢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152400"/>
            <a:ext cx="108204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تِشفِــــي جُرُوح القلب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وِتشِيـــــل الأنين</a:t>
            </a:r>
            <a:br>
              <a:rPr lang="ar-EG" sz="6600" b="1" dirty="0">
                <a:latin typeface="Arial" charset="0"/>
                <a:ea typeface="Times New Roman" pitchFamily="18" charset="0"/>
              </a:rPr>
            </a:br>
            <a:r>
              <a:rPr lang="ar-EG" sz="6600" b="1" dirty="0">
                <a:latin typeface="Arial" charset="0"/>
                <a:ea typeface="Times New Roman" pitchFamily="18" charset="0"/>
              </a:rPr>
              <a:t>(وينادي عُمري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يا مَالي قلبي) 2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 يا (أغلـَى حَبيب) 2</a:t>
            </a:r>
            <a:r>
              <a:rPr lang="en-US" sz="6600" b="1" dirty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45043"/>
            <a:ext cx="108204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أحتـــاج إلِيــــك</a:t>
            </a:r>
            <a:endParaRPr lang="en-US" sz="72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وَأجرِي عَلِيك وِتِحمِيني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وَأشبَـــــع أمَـــــان</a:t>
            </a:r>
            <a:endParaRPr lang="en-US" sz="72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وَأنا بين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إيدِيك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مِخَبِّيني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32112"/>
            <a:ext cx="10820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ولو مِشِيت في وَسطِ مُوج </a:t>
            </a:r>
          </a:p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تِبقـَى </a:t>
            </a: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رَجَايَا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ومُنقِذِي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ولو بُحُور الدُّنيَا هَاجت </a:t>
            </a:r>
            <a:endParaRPr lang="en-US" sz="6600" b="1" dirty="0">
              <a:solidFill>
                <a:srgbClr val="0033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3000"/>
              </a:spcBef>
            </a:pP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عَلى شِرَاعِي ومَركِبي</a:t>
            </a:r>
            <a:b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</a:b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هافضَل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مَعَاك</a:t>
            </a:r>
            <a:r>
              <a:rPr lang="ar-EG" sz="6600" b="1" dirty="0">
                <a:solidFill>
                  <a:srgbClr val="003300"/>
                </a:solidFill>
                <a:latin typeface="Arial" charset="0"/>
                <a:ea typeface="Times New Roman" pitchFamily="18" charset="0"/>
              </a:rPr>
              <a:t> يا مَلجَأي</a:t>
            </a:r>
            <a:r>
              <a:rPr lang="en-US" sz="6600" b="1" dirty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308312"/>
            <a:ext cx="10820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</a:pPr>
            <a:r>
              <a:rPr lang="ar-EG" sz="6000" b="1" dirty="0">
                <a:latin typeface="Arial" charset="0"/>
                <a:ea typeface="Times New Roman" pitchFamily="18" charset="0"/>
              </a:rPr>
              <a:t>أجري عَليك تِخطـَفني </a:t>
            </a:r>
            <a:endParaRPr lang="en-US" sz="6000" b="1" dirty="0"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600"/>
              </a:spcBef>
            </a:pPr>
            <a:r>
              <a:rPr lang="ar-EG" sz="6000" b="1" dirty="0">
                <a:latin typeface="Arial" charset="0"/>
                <a:ea typeface="Times New Roman" pitchFamily="18" charset="0"/>
              </a:rPr>
              <a:t>مِن وَادِي </a:t>
            </a:r>
            <a:r>
              <a:rPr lang="ar-EG" sz="6000" b="1" dirty="0" err="1">
                <a:latin typeface="Arial" charset="0"/>
                <a:ea typeface="Times New Roman" pitchFamily="18" charset="0"/>
              </a:rPr>
              <a:t>بُكاي</a:t>
            </a:r>
            <a:br>
              <a:rPr lang="ar-EG" sz="6000" b="1" dirty="0">
                <a:latin typeface="Arial" charset="0"/>
                <a:ea typeface="Times New Roman" pitchFamily="18" charset="0"/>
              </a:rPr>
            </a:br>
            <a:r>
              <a:rPr lang="ar-EG" sz="6000" b="1" dirty="0">
                <a:latin typeface="Arial" charset="0"/>
                <a:ea typeface="Times New Roman" pitchFamily="18" charset="0"/>
              </a:rPr>
              <a:t>تِمسَح دُمُوعِي </a:t>
            </a:r>
            <a:endParaRPr lang="en-US" sz="6000" b="1" dirty="0">
              <a:latin typeface="Arial" charset="0"/>
              <a:cs typeface="Times New Roman" pitchFamily="18" charset="0"/>
            </a:endParaRPr>
          </a:p>
          <a:p>
            <a:pPr algn="ctr" rtl="1">
              <a:spcBef>
                <a:spcPts val="600"/>
              </a:spcBef>
            </a:pPr>
            <a:r>
              <a:rPr lang="ar-EG" sz="6000" b="1" dirty="0">
                <a:latin typeface="Arial" charset="0"/>
              </a:rPr>
              <a:t>وِتِنسَى كـُلّ خَطايَاي</a:t>
            </a:r>
            <a:r>
              <a:rPr lang="en-US" sz="6000" b="1" dirty="0">
                <a:latin typeface="Times New Roman" pitchFamily="18" charset="0"/>
                <a:cs typeface="Arial" charset="0"/>
              </a:rPr>
              <a:t> </a:t>
            </a:r>
            <a:endParaRPr lang="ar-EG" sz="6000" b="1" dirty="0">
              <a:latin typeface="Times New Roman" pitchFamily="18" charset="0"/>
            </a:endParaRPr>
          </a:p>
          <a:p>
            <a:pPr algn="ctr" rtl="1">
              <a:spcBef>
                <a:spcPts val="600"/>
              </a:spcBef>
            </a:pPr>
            <a:r>
              <a:rPr lang="ar-EG" sz="6000" b="1" dirty="0">
                <a:latin typeface="Arial" charset="0"/>
              </a:rPr>
              <a:t>(وَأعِيش وِتِبقى لي الحَيَاة</a:t>
            </a:r>
          </a:p>
          <a:p>
            <a:pPr algn="ctr" rtl="1">
              <a:spcBef>
                <a:spcPts val="600"/>
              </a:spcBef>
            </a:pPr>
            <a:r>
              <a:rPr lang="ar-EG" sz="6000" b="1" dirty="0">
                <a:latin typeface="Arial" charset="0"/>
              </a:rPr>
              <a:t>   وِتكون لِعُمري مُنتـَهَاه)٢</a:t>
            </a: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28600"/>
            <a:ext cx="10820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ألقاك في ضَعفِي </a:t>
            </a:r>
          </a:p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تِضُمِنـِّي تِرشِد خُطاي</a:t>
            </a:r>
            <a:br>
              <a:rPr lang="ar-EG" sz="6600" b="1" dirty="0">
                <a:latin typeface="Arial" charset="0"/>
                <a:ea typeface="Times New Roman" pitchFamily="18" charset="0"/>
              </a:rPr>
            </a:br>
            <a:r>
              <a:rPr lang="ar-EG" sz="6600" b="1" dirty="0">
                <a:latin typeface="Arial" charset="0"/>
                <a:ea typeface="Times New Roman" pitchFamily="18" charset="0"/>
              </a:rPr>
              <a:t> (وينادي عُمري </a:t>
            </a:r>
            <a:endParaRPr lang="en-US" sz="6600" b="1" dirty="0">
              <a:latin typeface="Arial" charset="0"/>
              <a:ea typeface="Times New Roman" pitchFamily="18" charset="0"/>
              <a:cs typeface="Arial" charset="0"/>
            </a:endParaRPr>
          </a:p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 يا مَالي قلبي) 2</a:t>
            </a:r>
          </a:p>
          <a:p>
            <a:pPr algn="ctr" rtl="1">
              <a:spcBef>
                <a:spcPts val="1200"/>
              </a:spcBef>
            </a:pPr>
            <a:r>
              <a:rPr lang="ar-EG" sz="6600" b="1" dirty="0">
                <a:latin typeface="Arial" charset="0"/>
                <a:ea typeface="Times New Roman" pitchFamily="18" charset="0"/>
              </a:rPr>
              <a:t>  يا (أغلـَى حَبيب) 2</a:t>
            </a:r>
            <a:r>
              <a:rPr lang="en-US" sz="6600" b="1" dirty="0"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2042</TotalTime>
  <Words>202</Words>
  <Application>Microsoft Office PowerPoint</Application>
  <PresentationFormat>عرض على الشاشة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417</cp:revision>
  <dcterms:created xsi:type="dcterms:W3CDTF">2021-12-07T14:30:00Z</dcterms:created>
  <dcterms:modified xsi:type="dcterms:W3CDTF">2023-11-25T09:58:38Z</dcterms:modified>
</cp:coreProperties>
</file>