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90" r:id="rId3"/>
    <p:sldId id="491" r:id="rId4"/>
    <p:sldId id="492" r:id="rId5"/>
    <p:sldId id="493" r:id="rId6"/>
    <p:sldId id="494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3" d="100"/>
          <a:sy n="93" d="100"/>
        </p:scale>
        <p:origin x="1508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/>
            <a:r>
              <a:rPr lang="ar-EG" sz="7200" b="1" dirty="0"/>
              <a:t>أحتاجك يا سيدي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81581"/>
            <a:ext cx="108204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أحتاجك يا سيدي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 حبك قوتك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أحتاجك تجذبني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بقربك لحضنك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2400"/>
            <a:ext cx="10820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أحتاج عوناً يوماً فيوماً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أحتاج نوراً أحتاج فهماً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أحتاج صوتك يهمس لي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أني </a:t>
            </a:r>
            <a:r>
              <a:rPr lang="ar-EG" sz="7200" b="1" dirty="0" err="1"/>
              <a:t>لك</a:t>
            </a:r>
            <a:r>
              <a:rPr lang="ar-EG" sz="7200" b="1" dirty="0"/>
              <a:t> وأنت لي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81581"/>
            <a:ext cx="108204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أحتاجك يا سيدي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 حبك قوتك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أحتاجك تجذبني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بقربك لحضنك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228600"/>
            <a:ext cx="10820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 أحتاجك تمنحني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حباً </a:t>
            </a:r>
            <a:r>
              <a:rPr lang="ar-EG" sz="7200" b="1" dirty="0" err="1"/>
              <a:t>لك</a:t>
            </a:r>
            <a:r>
              <a:rPr lang="ar-EG" sz="7200" b="1" dirty="0"/>
              <a:t> من داخلي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أعبدك أطلبك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وغيرك لا أبتغي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81581"/>
            <a:ext cx="108204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أحتاجك يا سيدي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 حبك قوتك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أحتاجك تجذبني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بقربك لحضنك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0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</TotalTime>
  <Words>66</Words>
  <Application>Microsoft Office PowerPoint</Application>
  <PresentationFormat>عرض على الشاشة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416</cp:revision>
  <dcterms:created xsi:type="dcterms:W3CDTF">2021-12-07T14:30:00Z</dcterms:created>
  <dcterms:modified xsi:type="dcterms:W3CDTF">2023-11-25T10:00:55Z</dcterms:modified>
</cp:coreProperties>
</file>