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498" r:id="rId11"/>
    <p:sldId id="499" r:id="rId12"/>
    <p:sldId id="500" r:id="rId13"/>
    <p:sldId id="4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/>
            <a:r>
              <a:rPr lang="ar-EG" sz="7200" b="1" dirty="0" err="1" smtClean="0">
                <a:latin typeface="Arial" charset="0"/>
              </a:rPr>
              <a:t>إحتملني</a:t>
            </a:r>
            <a:r>
              <a:rPr lang="ar-EG" sz="7200" b="1" dirty="0" smtClean="0">
                <a:latin typeface="Arial" charset="0"/>
              </a:rPr>
              <a:t> </a:t>
            </a:r>
            <a:r>
              <a:rPr lang="ar-EG" sz="7200" b="1" dirty="0" err="1" smtClean="0">
                <a:latin typeface="Arial" charset="0"/>
              </a:rPr>
              <a:t>إحتملني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371600"/>
            <a:ext cx="108204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  <a:cs typeface="Arial" pitchFamily="34" charset="0"/>
              </a:rPr>
              <a:t>يا صباحي وأحلى فرحة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 smtClean="0">
                <a:latin typeface="Arial" pitchFamily="34" charset="0"/>
                <a:cs typeface="Arial" pitchFamily="34" charset="0"/>
              </a:rPr>
              <a:t>إحتَشَد</a:t>
            </a:r>
            <a:r>
              <a:rPr lang="ar-EG" sz="8000" b="1" dirty="0" smtClean="0">
                <a:latin typeface="Arial" pitchFamily="34" charset="0"/>
                <a:cs typeface="Arial" pitchFamily="34" charset="0"/>
              </a:rPr>
              <a:t> حبي في صيحة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143000"/>
            <a:ext cx="108204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حِليت الحياة بحياتك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حَلقَة حية في </a:t>
            </a:r>
            <a:r>
              <a:rPr lang="ar-EG" sz="8000" b="1" dirty="0" err="1" smtClean="0">
                <a:latin typeface="Arial" pitchFamily="34" charset="0"/>
              </a:rPr>
              <a:t>حكياتك</a:t>
            </a:r>
            <a:endParaRPr lang="ar-EG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014488"/>
            <a:ext cx="108204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err="1" smtClean="0">
                <a:latin typeface="Arial" pitchFamily="34" charset="0"/>
              </a:rPr>
              <a:t>رجعتني</a:t>
            </a:r>
            <a:r>
              <a:rPr lang="ar-EG" sz="8000" b="1" dirty="0" smtClean="0">
                <a:latin typeface="Arial" pitchFamily="34" charset="0"/>
              </a:rPr>
              <a:t> إحساناتك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أرفع الحمد في </a:t>
            </a:r>
            <a:r>
              <a:rPr lang="ar-EG" sz="8000" b="1" dirty="0" err="1" smtClean="0">
                <a:latin typeface="Arial" pitchFamily="34" charset="0"/>
              </a:rPr>
              <a:t>حجالك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58428"/>
            <a:ext cx="1082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err="1" smtClean="0">
                <a:latin typeface="Arial" charset="0"/>
              </a:rPr>
              <a:t>إحتملني</a:t>
            </a:r>
            <a:r>
              <a:rPr lang="ar-EG" sz="8000" b="1" dirty="0" smtClean="0">
                <a:latin typeface="Arial" charset="0"/>
              </a:rPr>
              <a:t> </a:t>
            </a:r>
            <a:r>
              <a:rPr lang="ar-EG" sz="8000" b="1" dirty="0" err="1" smtClean="0">
                <a:latin typeface="Arial" charset="0"/>
              </a:rPr>
              <a:t>إحتملني</a:t>
            </a:r>
            <a:endParaRPr lang="ar-EG" sz="80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حملي </a:t>
            </a:r>
            <a:r>
              <a:rPr lang="ar-EG" sz="8000" b="1" dirty="0" err="1" smtClean="0">
                <a:latin typeface="Arial" charset="0"/>
              </a:rPr>
              <a:t>حاطط</a:t>
            </a:r>
            <a:r>
              <a:rPr lang="ar-EG" sz="8000" b="1" dirty="0" smtClean="0">
                <a:latin typeface="Arial" charset="0"/>
              </a:rPr>
              <a:t> روحي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في الحيرة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err="1" smtClean="0">
                <a:latin typeface="Arial" charset="0"/>
              </a:rPr>
              <a:t>محاصرني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05261"/>
            <a:ext cx="108204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حن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واحتضني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حط راحة في روحي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وامح الحزن مني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4800"/>
            <a:ext cx="108204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8000" b="1" dirty="0" err="1" smtClean="0">
                <a:latin typeface="Arial" charset="0"/>
              </a:rPr>
              <a:t>إحتويني</a:t>
            </a:r>
            <a:r>
              <a:rPr lang="ar-EG" sz="8000" b="1" dirty="0" smtClean="0">
                <a:latin typeface="Arial" charset="0"/>
              </a:rPr>
              <a:t> في 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وقت حَرّي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وحلقي </a:t>
            </a:r>
            <a:r>
              <a:rPr lang="ar-EG" sz="8000" b="1" dirty="0" err="1" smtClean="0">
                <a:latin typeface="Arial" charset="0"/>
              </a:rPr>
              <a:t>بيحاور</a:t>
            </a:r>
            <a:r>
              <a:rPr lang="ar-EG" sz="8000" b="1" dirty="0" smtClean="0">
                <a:latin typeface="Arial" charset="0"/>
              </a:rPr>
              <a:t> </a:t>
            </a:r>
            <a:endParaRPr lang="en-US" sz="8000" b="1" dirty="0" smtClean="0">
              <a:latin typeface="Arial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 في مُرّي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4800"/>
            <a:ext cx="108204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حصني حضنك </a:t>
            </a:r>
            <a:endParaRPr lang="en-US" sz="8000" b="1" dirty="0" smtClean="0">
              <a:latin typeface="Arial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حامي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smtClean="0">
                <a:latin typeface="Arial" charset="0"/>
              </a:rPr>
              <a:t>  عـنـي</a:t>
            </a:r>
            <a:endParaRPr lang="en-US" sz="8000" b="1" dirty="0" smtClean="0">
              <a:latin typeface="Arial" charset="0"/>
            </a:endParaRPr>
          </a:p>
          <a:p>
            <a:pPr algn="ctr" rtl="1">
              <a:spcBef>
                <a:spcPts val="1800"/>
              </a:spcBef>
              <a:defRPr/>
            </a:pP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smtClean="0">
                <a:latin typeface="Arial" charset="0"/>
              </a:rPr>
              <a:t>حربي  حامية 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>
                <a:latin typeface="Arial" charset="0"/>
              </a:rPr>
              <a:t>ويَّا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smtClean="0">
                <a:latin typeface="Arial" charset="0"/>
              </a:rPr>
              <a:t>حيَّة </a:t>
            </a:r>
            <a:r>
              <a:rPr lang="ar-EG" sz="8000" b="1" dirty="0" err="1" smtClean="0">
                <a:latin typeface="Arial" charset="0"/>
              </a:rPr>
              <a:t>حــاتقـتحمـني</a:t>
            </a:r>
            <a:endParaRPr lang="en-US" sz="8000" b="1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spcBef>
                <a:spcPts val="2400"/>
              </a:spcBef>
              <a:defRPr/>
            </a:pPr>
            <a:r>
              <a:rPr lang="ar-EG" sz="8000" b="1" dirty="0" smtClean="0"/>
              <a:t>بَحْ صوتي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  <a:defRPr/>
            </a:pPr>
            <a:r>
              <a:rPr lang="ar-EG" sz="8000" b="1" dirty="0" smtClean="0"/>
              <a:t>في حُوت </a:t>
            </a:r>
            <a:r>
              <a:rPr lang="ar-EG" sz="8000" b="1" dirty="0" err="1" smtClean="0"/>
              <a:t>كاتمني</a:t>
            </a:r>
            <a:endParaRPr lang="ar-EG" sz="8000" b="1" dirty="0" smtClean="0"/>
          </a:p>
          <a:p>
            <a:pPr algn="ctr" rtl="1">
              <a:lnSpc>
                <a:spcPct val="90000"/>
              </a:lnSpc>
              <a:spcBef>
                <a:spcPts val="2400"/>
              </a:spcBef>
              <a:defRPr/>
            </a:pPr>
            <a:r>
              <a:rPr lang="ar-EG" sz="8000" b="1" dirty="0" smtClean="0"/>
              <a:t>حُبك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جناح لحلمي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  <a:defRPr/>
            </a:pPr>
            <a:r>
              <a:rPr lang="ar-EG" sz="8000" b="1" dirty="0" smtClean="0"/>
              <a:t>حضوره حَولي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82228"/>
            <a:ext cx="108204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وبحقيقة حالتي  </a:t>
            </a:r>
            <a:endParaRPr lang="en-US" sz="80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حــاجــي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أنـحـنـي </a:t>
            </a:r>
            <a:r>
              <a:rPr lang="ar-EG" sz="8000" b="1" dirty="0" err="1" smtClean="0">
                <a:latin typeface="Arial" charset="0"/>
              </a:rPr>
              <a:t>لك</a:t>
            </a:r>
            <a:r>
              <a:rPr lang="ar-EG" sz="8000" b="1" dirty="0" smtClean="0">
                <a:latin typeface="Arial" charset="0"/>
              </a:rPr>
              <a:t> </a:t>
            </a:r>
            <a:r>
              <a:rPr lang="ar-EG" sz="8000" b="1" dirty="0" err="1" smtClean="0">
                <a:latin typeface="Arial" charset="0"/>
              </a:rPr>
              <a:t>بإحتياجي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رحمتك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smtClean="0">
                <a:latin typeface="Arial" charset="0"/>
              </a:rPr>
              <a:t>حِلّْ </a:t>
            </a:r>
            <a:r>
              <a:rPr lang="ar-EG" sz="8000" b="1" dirty="0" err="1" smtClean="0">
                <a:latin typeface="Arial" charset="0"/>
              </a:rPr>
              <a:t>وحاللني</a:t>
            </a:r>
            <a:endParaRPr lang="ar-EG" sz="80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en-US" sz="8000" b="1" dirty="0" smtClean="0">
                <a:latin typeface="Arial" charset="0"/>
              </a:rPr>
              <a:t> </a:t>
            </a:r>
            <a:r>
              <a:rPr lang="ar-EG" sz="8000" b="1" dirty="0" err="1" smtClean="0">
                <a:latin typeface="Arial" charset="0"/>
              </a:rPr>
              <a:t>باحتضر</a:t>
            </a:r>
            <a:r>
              <a:rPr lang="ar-EG" sz="8000" b="1" dirty="0" smtClean="0">
                <a:latin typeface="Arial" charset="0"/>
              </a:rPr>
              <a:t> </a:t>
            </a:r>
            <a:r>
              <a:rPr lang="ar-EG" sz="8000" b="1" dirty="0" smtClean="0">
                <a:latin typeface="Arial" charset="0"/>
              </a:rPr>
              <a:t>والحالة مُحتجة </a:t>
            </a:r>
            <a:r>
              <a:rPr lang="ar-EG" sz="8000" b="1" dirty="0" smtClean="0">
                <a:latin typeface="Arial" charset="0"/>
              </a:rPr>
              <a:t> </a:t>
            </a:r>
            <a:endParaRPr lang="ar-EG" sz="80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charset="0"/>
              </a:rPr>
              <a:t>في </a:t>
            </a:r>
            <a:r>
              <a:rPr lang="ar-EG" sz="8000" b="1" dirty="0" smtClean="0">
                <a:latin typeface="Arial" charset="0"/>
              </a:rPr>
              <a:t>حشايا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81000"/>
            <a:ext cx="108204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حِد </a:t>
            </a:r>
            <a:r>
              <a:rPr lang="ar-EG" sz="8000" b="1" dirty="0" err="1" smtClean="0">
                <a:latin typeface="Arial" pitchFamily="34" charset="0"/>
              </a:rPr>
              <a:t>حُوش</a:t>
            </a:r>
            <a:r>
              <a:rPr lang="ar-EG" sz="8000" b="1" dirty="0" smtClean="0">
                <a:latin typeface="Arial" pitchFamily="34" charset="0"/>
              </a:rPr>
              <a:t> البحر عني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حاشا أُحرم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>
                <a:latin typeface="Arial" pitchFamily="34" charset="0"/>
              </a:rPr>
              <a:t>من حُنوَّك يا </a:t>
            </a:r>
            <a:r>
              <a:rPr lang="ar-EG" sz="8000" b="1" dirty="0" err="1" smtClean="0">
                <a:latin typeface="Arial" pitchFamily="34" charset="0"/>
              </a:rPr>
              <a:t>حِمايا</a:t>
            </a:r>
            <a:endParaRPr lang="en-US" sz="8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</TotalTime>
  <Words>97</Words>
  <Application>Microsoft Office PowerPoint</Application>
  <PresentationFormat>عرض على الشاشة (3:4)‏</PresentationFormat>
  <Paragraphs>35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416</cp:revision>
  <dcterms:created xsi:type="dcterms:W3CDTF">2021-12-07T14:30:00Z</dcterms:created>
  <dcterms:modified xsi:type="dcterms:W3CDTF">2022-01-22T09:19:42Z</dcterms:modified>
</cp:coreProperties>
</file>