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0" autoAdjust="0"/>
    <p:restoredTop sz="94660"/>
  </p:normalViewPr>
  <p:slideViewPr>
    <p:cSldViewPr>
      <p:cViewPr varScale="1">
        <p:scale>
          <a:sx n="93" d="100"/>
          <a:sy n="93" d="100"/>
        </p:scale>
        <p:origin x="152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/>
            <a:r>
              <a:rPr lang="ar-EG" sz="7200" b="1" dirty="0" err="1">
                <a:latin typeface="Calibri" pitchFamily="34" charset="0"/>
              </a:rPr>
              <a:t>أحساسي</a:t>
            </a:r>
            <a:r>
              <a:rPr lang="ar-EG" sz="7200" b="1" dirty="0">
                <a:latin typeface="Calibri" pitchFamily="34" charset="0"/>
              </a:rPr>
              <a:t> بيك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38200" y="311289"/>
            <a:ext cx="1082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4800" b="1" dirty="0">
                <a:latin typeface="Calibri" pitchFamily="34" charset="0"/>
              </a:rPr>
              <a:t>1-</a:t>
            </a:r>
            <a:r>
              <a:rPr lang="ar-EG" sz="6000" b="1" dirty="0">
                <a:latin typeface="Calibri" pitchFamily="34" charset="0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EG" sz="6000" b="1" dirty="0">
                <a:latin typeface="Calibri" pitchFamily="34" charset="0"/>
              </a:rPr>
              <a:t>إحساسي بيك وأنا بين </a:t>
            </a:r>
            <a:r>
              <a:rPr lang="ar-EG" sz="6000" b="1" dirty="0" err="1">
                <a:latin typeface="Calibri" pitchFamily="34" charset="0"/>
              </a:rPr>
              <a:t>إيديك</a:t>
            </a:r>
            <a:endParaRPr lang="ar-EG" sz="6000" b="1" dirty="0">
              <a:latin typeface="Calibri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5400" b="1" dirty="0">
                <a:latin typeface="Calibri" pitchFamily="34" charset="0"/>
              </a:rPr>
              <a:t>إحساس مفيش في الدنيا حاجه </a:t>
            </a:r>
            <a:r>
              <a:rPr lang="ar-EG" sz="5400" b="1" dirty="0" err="1">
                <a:latin typeface="Calibri" pitchFamily="34" charset="0"/>
              </a:rPr>
              <a:t>توصفه</a:t>
            </a:r>
            <a:endParaRPr lang="ar-EG" sz="5400" b="1" dirty="0">
              <a:latin typeface="Calibri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6000" b="1" dirty="0">
                <a:latin typeface="Calibri" pitchFamily="34" charset="0"/>
              </a:rPr>
              <a:t>أنا يا يسوع في كلام كتير </a:t>
            </a:r>
          </a:p>
          <a:p>
            <a:pPr algn="ctr">
              <a:spcBef>
                <a:spcPts val="1800"/>
              </a:spcBef>
            </a:pPr>
            <a:r>
              <a:rPr lang="ar-EG" sz="6000" b="1" dirty="0">
                <a:latin typeface="Calibri" pitchFamily="34" charset="0"/>
              </a:rPr>
              <a:t>بجد نفسي أقوله ليك وتعرفه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99383"/>
            <a:ext cx="108204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عايز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اقول إن أنت نوري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وكل حاجــــــــه حنينه 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حصلت في عمــــــــري 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سببها أنت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يايســــــوع</a:t>
            </a:r>
            <a:endParaRPr lang="en-US" sz="72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>
              <a:spcBef>
                <a:spcPts val="2400"/>
              </a:spcBef>
            </a:pPr>
            <a:endParaRPr lang="ar-AE" sz="7200" b="1" dirty="0">
              <a:solidFill>
                <a:srgbClr val="0033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38200" y="685800"/>
            <a:ext cx="108204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وأنا من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الساعه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دي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كل دوري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أعيشلك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أنت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ولو ضروري أموت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عشانك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همانع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يا يسوع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38200" y="311289"/>
            <a:ext cx="108204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4800" b="1" dirty="0">
                <a:latin typeface="Calibri" pitchFamily="34" charset="0"/>
              </a:rPr>
              <a:t>2-</a:t>
            </a:r>
            <a:r>
              <a:rPr lang="ar-EG" sz="6000" b="1" dirty="0">
                <a:latin typeface="Calibri" pitchFamily="34" charset="0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EG" sz="6000" b="1" dirty="0">
                <a:latin typeface="Calibri" pitchFamily="34" charset="0"/>
              </a:rPr>
              <a:t>غمض عينيك وأرفع </a:t>
            </a:r>
            <a:r>
              <a:rPr lang="ar-EG" sz="6000" b="1" dirty="0" err="1">
                <a:latin typeface="Calibri" pitchFamily="34" charset="0"/>
              </a:rPr>
              <a:t>إيديك</a:t>
            </a:r>
            <a:endParaRPr lang="ar-EG" sz="6000" b="1" dirty="0">
              <a:latin typeface="Calibri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6000" b="1" dirty="0">
                <a:latin typeface="Calibri" pitchFamily="34" charset="0"/>
              </a:rPr>
              <a:t>وبص ناحية </a:t>
            </a:r>
            <a:r>
              <a:rPr lang="ar-EG" sz="6000" b="1" dirty="0" err="1">
                <a:latin typeface="Calibri" pitchFamily="34" charset="0"/>
              </a:rPr>
              <a:t>السما</a:t>
            </a:r>
            <a:r>
              <a:rPr lang="ar-EG" sz="6000" b="1" dirty="0">
                <a:latin typeface="Calibri" pitchFamily="34" charset="0"/>
              </a:rPr>
              <a:t> </a:t>
            </a:r>
            <a:r>
              <a:rPr lang="ar-EG" sz="6000" b="1" dirty="0" err="1">
                <a:latin typeface="Calibri" pitchFamily="34" charset="0"/>
              </a:rPr>
              <a:t>وإحكي</a:t>
            </a:r>
            <a:r>
              <a:rPr lang="ar-EG" sz="6000" b="1" dirty="0">
                <a:latin typeface="Calibri" pitchFamily="34" charset="0"/>
              </a:rPr>
              <a:t> </a:t>
            </a:r>
            <a:r>
              <a:rPr lang="ar-EG" sz="6000" b="1" dirty="0" err="1">
                <a:latin typeface="Calibri" pitchFamily="34" charset="0"/>
              </a:rPr>
              <a:t>معاه</a:t>
            </a:r>
            <a:endParaRPr lang="ar-EG" sz="6000" b="1" dirty="0">
              <a:latin typeface="Calibri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6000" b="1" dirty="0" err="1">
                <a:latin typeface="Calibri" pitchFamily="34" charset="0"/>
              </a:rPr>
              <a:t>هتحس</a:t>
            </a:r>
            <a:r>
              <a:rPr lang="ar-EG" sz="6000" b="1" dirty="0">
                <a:latin typeface="Calibri" pitchFamily="34" charset="0"/>
              </a:rPr>
              <a:t> بيه أو </a:t>
            </a:r>
            <a:r>
              <a:rPr lang="ar-EG" sz="6000" b="1" dirty="0" err="1">
                <a:latin typeface="Calibri" pitchFamily="34" charset="0"/>
              </a:rPr>
              <a:t>هتلاقيه</a:t>
            </a:r>
            <a:endParaRPr lang="ar-EG" sz="6000" b="1" dirty="0">
              <a:latin typeface="Calibri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5400" b="1" dirty="0">
                <a:latin typeface="Calibri" pitchFamily="34" charset="0"/>
              </a:rPr>
              <a:t>وخدك في حضنه وهي دي أجمل حياه </a:t>
            </a:r>
          </a:p>
          <a:p>
            <a:pPr algn="ctr">
              <a:spcBef>
                <a:spcPts val="1800"/>
              </a:spcBef>
            </a:pPr>
            <a:endParaRPr lang="ar-EG" sz="6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81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99383"/>
            <a:ext cx="108204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عايز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اقول إن أنت نوري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وكل حاجــــــــه حنينه 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حصلت في عمــــــــري </a:t>
            </a:r>
          </a:p>
          <a:p>
            <a:pPr algn="ctr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سببها أنت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يايســــــوع</a:t>
            </a:r>
            <a:endParaRPr lang="en-US" sz="72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>
              <a:spcBef>
                <a:spcPts val="2400"/>
              </a:spcBef>
            </a:pPr>
            <a:endParaRPr lang="ar-AE" sz="7200" b="1" dirty="0">
              <a:solidFill>
                <a:srgbClr val="0033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8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38200" y="685800"/>
            <a:ext cx="108204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وأنا من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الساعه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دي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كل دوري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أعيشلك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أنت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ولو ضروري أموت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عشانك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  <a:latin typeface="Calibri" pitchFamily="34" charset="0"/>
              </a:rPr>
              <a:t>همانع</a:t>
            </a:r>
            <a:r>
              <a:rPr lang="ar-EG" sz="7200" b="1" dirty="0">
                <a:solidFill>
                  <a:srgbClr val="003300"/>
                </a:solidFill>
                <a:latin typeface="Calibri" pitchFamily="34" charset="0"/>
              </a:rPr>
              <a:t> يا يسوع</a:t>
            </a:r>
          </a:p>
        </p:txBody>
      </p:sp>
    </p:spTree>
    <p:extLst>
      <p:ext uri="{BB962C8B-B14F-4D97-AF65-F5344CB8AC3E}">
        <p14:creationId xmlns:p14="http://schemas.microsoft.com/office/powerpoint/2010/main" val="173146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</TotalTime>
  <Words>107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420</cp:revision>
  <dcterms:created xsi:type="dcterms:W3CDTF">2021-12-07T14:30:00Z</dcterms:created>
  <dcterms:modified xsi:type="dcterms:W3CDTF">2023-11-27T08:37:15Z</dcterms:modified>
</cp:coreProperties>
</file>