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5" r:id="rId2"/>
    <p:sldId id="490" r:id="rId3"/>
    <p:sldId id="492" r:id="rId4"/>
    <p:sldId id="493" r:id="rId5"/>
    <p:sldId id="494" r:id="rId6"/>
    <p:sldId id="495" r:id="rId7"/>
    <p:sldId id="496" r:id="rId8"/>
    <p:sldId id="497" r:id="rId9"/>
    <p:sldId id="498" r:id="rId10"/>
    <p:sldId id="499" r:id="rId11"/>
    <p:sldId id="500" r:id="rId12"/>
    <p:sldId id="501" r:id="rId13"/>
    <p:sldId id="47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26" autoAdjust="0"/>
    <p:restoredTop sz="94660"/>
  </p:normalViewPr>
  <p:slideViewPr>
    <p:cSldViewPr>
      <p:cViewPr varScale="1">
        <p:scale>
          <a:sx n="52" d="100"/>
          <a:sy n="52" d="100"/>
        </p:scale>
        <p:origin x="288" y="44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11/27/2023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276333"/>
            <a:ext cx="9144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EG" sz="8000" b="1" dirty="0"/>
              <a:t>تـرنيـمـة</a:t>
            </a:r>
          </a:p>
          <a:p>
            <a:pPr algn="ctr" rtl="1" eaLnBrk="0" hangingPunct="0">
              <a:defRPr/>
            </a:pPr>
            <a:r>
              <a:rPr lang="ar-EG" sz="7200" b="1" dirty="0">
                <a:latin typeface="Arial" pitchFamily="34" charset="0"/>
                <a:cs typeface="Arial" pitchFamily="34" charset="0"/>
              </a:rPr>
              <a:t>إ</a:t>
            </a:r>
            <a:r>
              <a:rPr lang="ar-SA" sz="7200" b="1" dirty="0">
                <a:latin typeface="Arial" pitchFamily="34" charset="0"/>
                <a:cs typeface="Arial" pitchFamily="34" charset="0"/>
              </a:rPr>
              <a:t>حفظن</a:t>
            </a:r>
            <a:r>
              <a:rPr lang="ar-EG" sz="7200" b="1" dirty="0">
                <a:latin typeface="Arial" pitchFamily="34" charset="0"/>
                <a:cs typeface="Arial" pitchFamily="34" charset="0"/>
              </a:rPr>
              <a:t>ي</a:t>
            </a:r>
            <a:r>
              <a:rPr lang="ar-SA" sz="7200" b="1" dirty="0">
                <a:latin typeface="Arial" pitchFamily="34" charset="0"/>
                <a:cs typeface="Arial" pitchFamily="34" charset="0"/>
              </a:rPr>
              <a:t> </a:t>
            </a:r>
            <a:r>
              <a:rPr lang="ar-EG" sz="7200" b="1" dirty="0">
                <a:latin typeface="Arial" pitchFamily="34" charset="0"/>
                <a:cs typeface="Arial" pitchFamily="34" charset="0"/>
              </a:rPr>
              <a:t>في</a:t>
            </a:r>
            <a:r>
              <a:rPr lang="ar-SA" sz="7200" b="1" dirty="0">
                <a:latin typeface="Arial" pitchFamily="34" charset="0"/>
                <a:cs typeface="Arial" pitchFamily="34" charset="0"/>
              </a:rPr>
              <a:t> رضاك</a:t>
            </a:r>
            <a:endParaRPr lang="en-US" sz="7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435888"/>
            <a:ext cx="84582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 eaLnBrk="0" hangingPunct="0">
              <a:defRPr/>
            </a:pPr>
            <a:r>
              <a:rPr lang="ar-EG" sz="48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القرار:</a:t>
            </a:r>
          </a:p>
          <a:p>
            <a:pPr algn="ctr" rtl="1" eaLnBrk="0" hangingPunct="0">
              <a:defRPr/>
            </a:pPr>
            <a:r>
              <a:rPr lang="ar-EG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إ</a:t>
            </a:r>
            <a:r>
              <a:rPr lang="ar-SA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حفظني في رضاك</a:t>
            </a:r>
            <a:endParaRPr lang="ar-EG" sz="7200" b="1" dirty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  <a:p>
            <a:pPr algn="ctr" rtl="1" eaLnBrk="0" hangingPunct="0">
              <a:defRPr/>
            </a:pPr>
            <a:r>
              <a:rPr lang="ar-SA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باقي أيام عمري</a:t>
            </a:r>
          </a:p>
          <a:p>
            <a:pPr algn="ctr" rtl="1" eaLnBrk="0" hangingPunct="0">
              <a:defRPr/>
            </a:pPr>
            <a:r>
              <a:rPr lang="ar-EG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إ</a:t>
            </a:r>
            <a:r>
              <a:rPr lang="ar-SA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جذبني من وراك</a:t>
            </a:r>
            <a:endParaRPr lang="ar-EG" sz="7200" b="1" dirty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  <a:p>
            <a:pPr algn="ctr" rtl="1" eaLnBrk="0" hangingPunct="0">
              <a:defRPr/>
            </a:pPr>
            <a:r>
              <a:rPr lang="ar-SA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ar-EG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إ</a:t>
            </a:r>
            <a:r>
              <a:rPr lang="ar-SA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جذبني وأنا أجري)2</a:t>
            </a:r>
            <a:endParaRPr lang="en-US" sz="7200" b="1" dirty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91481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435888"/>
            <a:ext cx="84582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 eaLnBrk="0" hangingPunct="0">
              <a:defRPr/>
            </a:pPr>
            <a:r>
              <a:rPr lang="ar-EG" sz="4800" b="1" dirty="0">
                <a:latin typeface="Arial" pitchFamily="34" charset="0"/>
                <a:cs typeface="Arial" pitchFamily="34" charset="0"/>
              </a:rPr>
              <a:t>5-</a:t>
            </a:r>
          </a:p>
          <a:p>
            <a:pPr algn="ctr" rtl="1" eaLnBrk="0" hangingPunct="0">
              <a:defRPr/>
            </a:pPr>
            <a:r>
              <a:rPr lang="ar-EG" sz="7200" b="1" dirty="0">
                <a:latin typeface="Arial" pitchFamily="34" charset="0"/>
                <a:cs typeface="Arial" pitchFamily="34" charset="0"/>
              </a:rPr>
              <a:t>لن أطلقك يا يسوع</a:t>
            </a:r>
          </a:p>
          <a:p>
            <a:pPr algn="ctr" rtl="1" eaLnBrk="0" hangingPunct="0">
              <a:defRPr/>
            </a:pPr>
            <a:r>
              <a:rPr lang="ar-EG" sz="7200" b="1" dirty="0">
                <a:latin typeface="Arial" pitchFamily="34" charset="0"/>
                <a:cs typeface="Arial" pitchFamily="34" charset="0"/>
              </a:rPr>
              <a:t>ما لم تباركني</a:t>
            </a:r>
          </a:p>
          <a:p>
            <a:pPr algn="ctr" rtl="1" eaLnBrk="0" hangingPunct="0">
              <a:defRPr/>
            </a:pPr>
            <a:r>
              <a:rPr lang="ar-EG" sz="7200" b="1" dirty="0">
                <a:latin typeface="Arial" pitchFamily="34" charset="0"/>
                <a:cs typeface="Arial" pitchFamily="34" charset="0"/>
              </a:rPr>
              <a:t>ولا </a:t>
            </a:r>
            <a:r>
              <a:rPr lang="ar-EG" sz="7200" b="1" dirty="0" err="1">
                <a:latin typeface="Arial" pitchFamily="34" charset="0"/>
                <a:cs typeface="Arial" pitchFamily="34" charset="0"/>
              </a:rPr>
              <a:t>هارضى</a:t>
            </a:r>
            <a:r>
              <a:rPr lang="ar-EG" sz="7200" b="1" dirty="0">
                <a:latin typeface="Arial" pitchFamily="34" charset="0"/>
                <a:cs typeface="Arial" pitchFamily="34" charset="0"/>
              </a:rPr>
              <a:t> بحالة الجوع (فتعال وأشبعني)2</a:t>
            </a:r>
            <a:endParaRPr lang="en-US" sz="7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1839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435888"/>
            <a:ext cx="84582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 eaLnBrk="0" hangingPunct="0">
              <a:defRPr/>
            </a:pPr>
            <a:r>
              <a:rPr lang="ar-EG" sz="48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القرار:</a:t>
            </a:r>
          </a:p>
          <a:p>
            <a:pPr algn="ctr" rtl="1" eaLnBrk="0" hangingPunct="0">
              <a:defRPr/>
            </a:pPr>
            <a:r>
              <a:rPr lang="ar-EG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إ</a:t>
            </a:r>
            <a:r>
              <a:rPr lang="ar-SA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حفظني في رضاك</a:t>
            </a:r>
            <a:endParaRPr lang="ar-EG" sz="7200" b="1" dirty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  <a:p>
            <a:pPr algn="ctr" rtl="1" eaLnBrk="0" hangingPunct="0">
              <a:defRPr/>
            </a:pPr>
            <a:r>
              <a:rPr lang="ar-SA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باقي أيام عمري</a:t>
            </a:r>
          </a:p>
          <a:p>
            <a:pPr algn="ctr" rtl="1" eaLnBrk="0" hangingPunct="0">
              <a:defRPr/>
            </a:pPr>
            <a:r>
              <a:rPr lang="ar-EG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إ</a:t>
            </a:r>
            <a:r>
              <a:rPr lang="ar-SA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جذبني من وراك</a:t>
            </a:r>
            <a:endParaRPr lang="ar-EG" sz="7200" b="1" dirty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  <a:p>
            <a:pPr algn="ctr" rtl="1" eaLnBrk="0" hangingPunct="0">
              <a:defRPr/>
            </a:pPr>
            <a:r>
              <a:rPr lang="ar-SA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ar-EG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إ</a:t>
            </a:r>
            <a:r>
              <a:rPr lang="ar-SA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جذبني وأنا أجري)2</a:t>
            </a:r>
            <a:endParaRPr lang="en-US" sz="7200" b="1" dirty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6408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435888"/>
            <a:ext cx="84582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 eaLnBrk="0" hangingPunct="0">
              <a:defRPr/>
            </a:pPr>
            <a:r>
              <a:rPr lang="ar-EG" sz="48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القرار:</a:t>
            </a:r>
          </a:p>
          <a:p>
            <a:pPr algn="ctr" rtl="1" eaLnBrk="0" hangingPunct="0">
              <a:defRPr/>
            </a:pPr>
            <a:r>
              <a:rPr lang="ar-EG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إ</a:t>
            </a:r>
            <a:r>
              <a:rPr lang="ar-SA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حفظني في رضاك</a:t>
            </a:r>
            <a:endParaRPr lang="ar-EG" sz="7200" b="1" dirty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  <a:p>
            <a:pPr algn="ctr" rtl="1" eaLnBrk="0" hangingPunct="0">
              <a:defRPr/>
            </a:pPr>
            <a:r>
              <a:rPr lang="ar-SA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باقي أيام عمري</a:t>
            </a:r>
          </a:p>
          <a:p>
            <a:pPr algn="ctr" rtl="1" eaLnBrk="0" hangingPunct="0">
              <a:defRPr/>
            </a:pPr>
            <a:r>
              <a:rPr lang="ar-EG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إ</a:t>
            </a:r>
            <a:r>
              <a:rPr lang="ar-SA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جذبني من وراك</a:t>
            </a:r>
            <a:endParaRPr lang="ar-EG" sz="7200" b="1" dirty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  <a:p>
            <a:pPr algn="ctr" rtl="1" eaLnBrk="0" hangingPunct="0">
              <a:defRPr/>
            </a:pPr>
            <a:r>
              <a:rPr lang="ar-SA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ar-EG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إ</a:t>
            </a:r>
            <a:r>
              <a:rPr lang="ar-SA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جذبني وأنا أجري)2</a:t>
            </a:r>
            <a:endParaRPr lang="en-US" sz="7200" b="1" dirty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435888"/>
            <a:ext cx="84582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 eaLnBrk="0" hangingPunct="0">
              <a:defRPr/>
            </a:pPr>
            <a:r>
              <a:rPr lang="ar-EG" sz="4800" b="1" dirty="0">
                <a:latin typeface="Arial" pitchFamily="34" charset="0"/>
                <a:cs typeface="Arial" pitchFamily="34" charset="0"/>
              </a:rPr>
              <a:t>1-</a:t>
            </a:r>
          </a:p>
          <a:p>
            <a:pPr algn="ctr" rtl="1" eaLnBrk="0" hangingPunct="0">
              <a:defRPr/>
            </a:pPr>
            <a:r>
              <a:rPr lang="ar-EG" sz="7200" b="1" dirty="0" err="1">
                <a:latin typeface="Arial" pitchFamily="34" charset="0"/>
                <a:cs typeface="Arial" pitchFamily="34" charset="0"/>
              </a:rPr>
              <a:t>إملأني</a:t>
            </a:r>
            <a:r>
              <a:rPr lang="ar-EG" sz="7200" b="1" dirty="0">
                <a:latin typeface="Arial" pitchFamily="34" charset="0"/>
                <a:cs typeface="Arial" pitchFamily="34" charset="0"/>
              </a:rPr>
              <a:t> بالأشواق</a:t>
            </a:r>
          </a:p>
          <a:p>
            <a:pPr algn="ctr" rtl="1" eaLnBrk="0" hangingPunct="0">
              <a:defRPr/>
            </a:pPr>
            <a:r>
              <a:rPr lang="ar-EG" sz="7200" b="1" dirty="0">
                <a:latin typeface="Arial" pitchFamily="34" charset="0"/>
                <a:cs typeface="Arial" pitchFamily="34" charset="0"/>
              </a:rPr>
              <a:t> نحوك حبيب قلبي</a:t>
            </a:r>
          </a:p>
          <a:p>
            <a:pPr algn="ctr" rtl="1" eaLnBrk="0" hangingPunct="0">
              <a:defRPr/>
            </a:pPr>
            <a:r>
              <a:rPr lang="ar-EG" sz="7200" b="1" dirty="0">
                <a:latin typeface="Arial" pitchFamily="34" charset="0"/>
                <a:cs typeface="Arial" pitchFamily="34" charset="0"/>
              </a:rPr>
              <a:t>متى </a:t>
            </a:r>
            <a:r>
              <a:rPr lang="ar-EG" sz="7200" b="1" dirty="0" err="1">
                <a:latin typeface="Arial" pitchFamily="34" charset="0"/>
                <a:cs typeface="Arial" pitchFamily="34" charset="0"/>
              </a:rPr>
              <a:t>متى</a:t>
            </a:r>
            <a:r>
              <a:rPr lang="ar-EG" sz="7200" b="1" dirty="0">
                <a:latin typeface="Arial" pitchFamily="34" charset="0"/>
                <a:cs typeface="Arial" pitchFamily="34" charset="0"/>
              </a:rPr>
              <a:t> أراك</a:t>
            </a:r>
          </a:p>
          <a:p>
            <a:pPr algn="ctr" rtl="1" eaLnBrk="0" hangingPunct="0">
              <a:defRPr/>
            </a:pPr>
            <a:r>
              <a:rPr lang="ar-EG" sz="7200" b="1" dirty="0">
                <a:latin typeface="Arial" pitchFamily="34" charset="0"/>
                <a:cs typeface="Arial" pitchFamily="34" charset="0"/>
              </a:rPr>
              <a:t>(عند انتهاء دربي)</a:t>
            </a:r>
            <a:r>
              <a:rPr lang="ar-EG" sz="5400" b="1" dirty="0">
                <a:latin typeface="Arial" pitchFamily="34" charset="0"/>
                <a:cs typeface="Arial" pitchFamily="34" charset="0"/>
              </a:rPr>
              <a:t>2</a:t>
            </a:r>
            <a:endParaRPr lang="en-US" sz="7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8940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435888"/>
            <a:ext cx="84582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 eaLnBrk="0" hangingPunct="0">
              <a:defRPr/>
            </a:pPr>
            <a:r>
              <a:rPr lang="ar-EG" sz="48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القرار:</a:t>
            </a:r>
          </a:p>
          <a:p>
            <a:pPr algn="ctr" rtl="1" eaLnBrk="0" hangingPunct="0">
              <a:defRPr/>
            </a:pPr>
            <a:r>
              <a:rPr lang="ar-EG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إ</a:t>
            </a:r>
            <a:r>
              <a:rPr lang="ar-SA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حفظني في رضاك</a:t>
            </a:r>
            <a:endParaRPr lang="ar-EG" sz="7200" b="1" dirty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  <a:p>
            <a:pPr algn="ctr" rtl="1" eaLnBrk="0" hangingPunct="0">
              <a:defRPr/>
            </a:pPr>
            <a:r>
              <a:rPr lang="ar-SA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باقي أيام عمري</a:t>
            </a:r>
          </a:p>
          <a:p>
            <a:pPr algn="ctr" rtl="1" eaLnBrk="0" hangingPunct="0">
              <a:defRPr/>
            </a:pPr>
            <a:r>
              <a:rPr lang="ar-EG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إ</a:t>
            </a:r>
            <a:r>
              <a:rPr lang="ar-SA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جذبني من وراك</a:t>
            </a:r>
            <a:endParaRPr lang="ar-EG" sz="7200" b="1" dirty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  <a:p>
            <a:pPr algn="ctr" rtl="1" eaLnBrk="0" hangingPunct="0">
              <a:defRPr/>
            </a:pPr>
            <a:r>
              <a:rPr lang="ar-SA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ar-EG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إ</a:t>
            </a:r>
            <a:r>
              <a:rPr lang="ar-SA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جذبني وأنا أجري)2</a:t>
            </a:r>
            <a:endParaRPr lang="en-US" sz="7200" b="1" dirty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5294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435888"/>
            <a:ext cx="84582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 eaLnBrk="0" hangingPunct="0">
              <a:defRPr/>
            </a:pPr>
            <a:r>
              <a:rPr lang="ar-EG" sz="4800" b="1" dirty="0">
                <a:latin typeface="Arial" pitchFamily="34" charset="0"/>
                <a:cs typeface="Arial" pitchFamily="34" charset="0"/>
              </a:rPr>
              <a:t>2-</a:t>
            </a:r>
          </a:p>
          <a:p>
            <a:pPr algn="ctr" rtl="1" eaLnBrk="0" hangingPunct="0">
              <a:defRPr/>
            </a:pPr>
            <a:r>
              <a:rPr lang="ar-EG" sz="7200" b="1" dirty="0">
                <a:latin typeface="Arial" pitchFamily="34" charset="0"/>
                <a:cs typeface="Arial" pitchFamily="34" charset="0"/>
              </a:rPr>
              <a:t>أيقظني للصلوات</a:t>
            </a:r>
          </a:p>
          <a:p>
            <a:pPr algn="ctr" rtl="1" eaLnBrk="0" hangingPunct="0">
              <a:defRPr/>
            </a:pPr>
            <a:r>
              <a:rPr lang="ar-EG" sz="7200" b="1" dirty="0">
                <a:latin typeface="Arial" pitchFamily="34" charset="0"/>
                <a:cs typeface="Arial" pitchFamily="34" charset="0"/>
              </a:rPr>
              <a:t>عقلني يا ربي</a:t>
            </a:r>
          </a:p>
          <a:p>
            <a:pPr algn="ctr" rtl="1" eaLnBrk="0" hangingPunct="0">
              <a:defRPr/>
            </a:pPr>
            <a:r>
              <a:rPr lang="ar-EG" sz="7200" b="1" dirty="0">
                <a:latin typeface="Arial" pitchFamily="34" charset="0"/>
                <a:cs typeface="Arial" pitchFamily="34" charset="0"/>
              </a:rPr>
              <a:t>واحمني من الذات</a:t>
            </a:r>
          </a:p>
          <a:p>
            <a:pPr algn="ctr" rtl="1" eaLnBrk="0" hangingPunct="0">
              <a:defRPr/>
            </a:pPr>
            <a:r>
              <a:rPr lang="ar-EG" sz="7200" b="1" dirty="0">
                <a:latin typeface="Arial" pitchFamily="34" charset="0"/>
                <a:cs typeface="Arial" pitchFamily="34" charset="0"/>
              </a:rPr>
              <a:t>(وكن ينبوع حبي)</a:t>
            </a:r>
            <a:r>
              <a:rPr lang="ar-EG" sz="5400" b="1" dirty="0">
                <a:latin typeface="Arial" pitchFamily="34" charset="0"/>
                <a:cs typeface="Arial" pitchFamily="34" charset="0"/>
              </a:rPr>
              <a:t>2</a:t>
            </a:r>
            <a:endParaRPr lang="en-US" sz="7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8910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435888"/>
            <a:ext cx="84582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 eaLnBrk="0" hangingPunct="0">
              <a:defRPr/>
            </a:pPr>
            <a:r>
              <a:rPr lang="ar-EG" sz="48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القرار:</a:t>
            </a:r>
          </a:p>
          <a:p>
            <a:pPr algn="ctr" rtl="1" eaLnBrk="0" hangingPunct="0">
              <a:defRPr/>
            </a:pPr>
            <a:r>
              <a:rPr lang="ar-EG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إ</a:t>
            </a:r>
            <a:r>
              <a:rPr lang="ar-SA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حفظني في رضاك</a:t>
            </a:r>
            <a:endParaRPr lang="ar-EG" sz="7200" b="1" dirty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  <a:p>
            <a:pPr algn="ctr" rtl="1" eaLnBrk="0" hangingPunct="0">
              <a:defRPr/>
            </a:pPr>
            <a:r>
              <a:rPr lang="ar-SA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باقي أيام عمري</a:t>
            </a:r>
          </a:p>
          <a:p>
            <a:pPr algn="ctr" rtl="1" eaLnBrk="0" hangingPunct="0">
              <a:defRPr/>
            </a:pPr>
            <a:r>
              <a:rPr lang="ar-EG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إ</a:t>
            </a:r>
            <a:r>
              <a:rPr lang="ar-SA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جذبني من وراك</a:t>
            </a:r>
            <a:endParaRPr lang="ar-EG" sz="7200" b="1" dirty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  <a:p>
            <a:pPr algn="ctr" rtl="1" eaLnBrk="0" hangingPunct="0">
              <a:defRPr/>
            </a:pPr>
            <a:r>
              <a:rPr lang="ar-SA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ar-EG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إ</a:t>
            </a:r>
            <a:r>
              <a:rPr lang="ar-SA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جذبني وأنا أجري)2</a:t>
            </a:r>
            <a:endParaRPr lang="en-US" sz="7200" b="1" dirty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7230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435888"/>
            <a:ext cx="84582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 eaLnBrk="0" hangingPunct="0">
              <a:defRPr/>
            </a:pPr>
            <a:r>
              <a:rPr lang="ar-EG" sz="4800" b="1" dirty="0">
                <a:latin typeface="Arial" pitchFamily="34" charset="0"/>
                <a:cs typeface="Arial" pitchFamily="34" charset="0"/>
              </a:rPr>
              <a:t>3-</a:t>
            </a:r>
          </a:p>
          <a:p>
            <a:pPr algn="ctr" rtl="1" eaLnBrk="0" hangingPunct="0">
              <a:defRPr/>
            </a:pPr>
            <a:r>
              <a:rPr lang="ar-EG" sz="7200" b="1" dirty="0">
                <a:latin typeface="Arial" pitchFamily="34" charset="0"/>
                <a:cs typeface="Arial" pitchFamily="34" charset="0"/>
              </a:rPr>
              <a:t>يا ساكن في علاك</a:t>
            </a:r>
          </a:p>
          <a:p>
            <a:pPr algn="ctr" rtl="1" eaLnBrk="0" hangingPunct="0">
              <a:defRPr/>
            </a:pPr>
            <a:r>
              <a:rPr lang="ar-EG" sz="7200" b="1" dirty="0">
                <a:latin typeface="Arial" pitchFamily="34" charset="0"/>
                <a:cs typeface="Arial" pitchFamily="34" charset="0"/>
              </a:rPr>
              <a:t>يا من له أَمري</a:t>
            </a:r>
          </a:p>
          <a:p>
            <a:pPr algn="ctr" rtl="1" eaLnBrk="0" hangingPunct="0">
              <a:defRPr/>
            </a:pPr>
            <a:r>
              <a:rPr lang="ar-EG" sz="7200" b="1" dirty="0">
                <a:latin typeface="Arial" pitchFamily="34" charset="0"/>
                <a:cs typeface="Arial" pitchFamily="34" charset="0"/>
              </a:rPr>
              <a:t>قد قلت لا أنساك</a:t>
            </a:r>
          </a:p>
          <a:p>
            <a:pPr algn="ctr" rtl="1" eaLnBrk="0" hangingPunct="0">
              <a:defRPr/>
            </a:pPr>
            <a:r>
              <a:rPr lang="ar-EG" sz="7200" b="1" dirty="0">
                <a:latin typeface="Arial" pitchFamily="34" charset="0"/>
                <a:cs typeface="Arial" pitchFamily="34" charset="0"/>
              </a:rPr>
              <a:t>(من مسك مس عيني)</a:t>
            </a:r>
            <a:r>
              <a:rPr lang="ar-EG" sz="5400" b="1" dirty="0">
                <a:latin typeface="Arial" pitchFamily="34" charset="0"/>
                <a:cs typeface="Arial" pitchFamily="34" charset="0"/>
              </a:rPr>
              <a:t>2</a:t>
            </a:r>
            <a:endParaRPr lang="en-US" sz="7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25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435888"/>
            <a:ext cx="84582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 eaLnBrk="0" hangingPunct="0">
              <a:defRPr/>
            </a:pPr>
            <a:r>
              <a:rPr lang="ar-EG" sz="48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القرار:</a:t>
            </a:r>
          </a:p>
          <a:p>
            <a:pPr algn="ctr" rtl="1" eaLnBrk="0" hangingPunct="0">
              <a:defRPr/>
            </a:pPr>
            <a:r>
              <a:rPr lang="ar-EG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إ</a:t>
            </a:r>
            <a:r>
              <a:rPr lang="ar-SA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حفظني في رضاك</a:t>
            </a:r>
            <a:endParaRPr lang="ar-EG" sz="7200" b="1" dirty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  <a:p>
            <a:pPr algn="ctr" rtl="1" eaLnBrk="0" hangingPunct="0">
              <a:defRPr/>
            </a:pPr>
            <a:r>
              <a:rPr lang="ar-SA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 باقي أيام عمري</a:t>
            </a:r>
          </a:p>
          <a:p>
            <a:pPr algn="ctr" rtl="1" eaLnBrk="0" hangingPunct="0">
              <a:defRPr/>
            </a:pPr>
            <a:r>
              <a:rPr lang="ar-EG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إ</a:t>
            </a:r>
            <a:r>
              <a:rPr lang="ar-SA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جذبني من وراك</a:t>
            </a:r>
            <a:endParaRPr lang="ar-EG" sz="7200" b="1" dirty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  <a:p>
            <a:pPr algn="ctr" rtl="1" eaLnBrk="0" hangingPunct="0">
              <a:defRPr/>
            </a:pPr>
            <a:r>
              <a:rPr lang="ar-SA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ar-EG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إ</a:t>
            </a:r>
            <a:r>
              <a:rPr lang="ar-SA" sz="7200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جذبني وأنا أجري)2</a:t>
            </a:r>
            <a:endParaRPr lang="en-US" sz="7200" b="1" dirty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9581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435888"/>
            <a:ext cx="84582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 eaLnBrk="0" hangingPunct="0">
              <a:defRPr/>
            </a:pPr>
            <a:r>
              <a:rPr lang="ar-EG" sz="4800" b="1" dirty="0">
                <a:latin typeface="Arial" pitchFamily="34" charset="0"/>
                <a:cs typeface="Arial" pitchFamily="34" charset="0"/>
              </a:rPr>
              <a:t>4-</a:t>
            </a:r>
          </a:p>
          <a:p>
            <a:pPr algn="ctr" rtl="1" eaLnBrk="0" hangingPunct="0">
              <a:defRPr/>
            </a:pPr>
            <a:r>
              <a:rPr lang="ar-EG" sz="7200" b="1" dirty="0">
                <a:latin typeface="Arial" pitchFamily="34" charset="0"/>
                <a:cs typeface="Arial" pitchFamily="34" charset="0"/>
              </a:rPr>
              <a:t>هيئني للبركات</a:t>
            </a:r>
          </a:p>
          <a:p>
            <a:pPr algn="ctr" rtl="1" eaLnBrk="0" hangingPunct="0">
              <a:defRPr/>
            </a:pPr>
            <a:r>
              <a:rPr lang="ar-EG" sz="7200" b="1" dirty="0">
                <a:latin typeface="Arial" pitchFamily="34" charset="0"/>
                <a:cs typeface="Arial" pitchFamily="34" charset="0"/>
              </a:rPr>
              <a:t> اسكب سكيب حبك</a:t>
            </a:r>
          </a:p>
          <a:p>
            <a:pPr algn="ctr" rtl="1" eaLnBrk="0" hangingPunct="0">
              <a:defRPr/>
            </a:pPr>
            <a:r>
              <a:rPr lang="ar-EG" sz="7200" b="1" dirty="0">
                <a:latin typeface="Arial" pitchFamily="34" charset="0"/>
                <a:cs typeface="Arial" pitchFamily="34" charset="0"/>
              </a:rPr>
              <a:t>وانس كل اللي فات</a:t>
            </a:r>
          </a:p>
          <a:p>
            <a:pPr algn="ctr" rtl="1" eaLnBrk="0" hangingPunct="0">
              <a:defRPr/>
            </a:pPr>
            <a:r>
              <a:rPr lang="ar-EG" sz="7200" b="1" dirty="0">
                <a:latin typeface="Arial" pitchFamily="34" charset="0"/>
                <a:cs typeface="Arial" pitchFamily="34" charset="0"/>
              </a:rPr>
              <a:t>(ها يدي أضعها في يدك)</a:t>
            </a:r>
            <a:r>
              <a:rPr lang="ar-EG" sz="5400" b="1" dirty="0">
                <a:latin typeface="Arial" pitchFamily="34" charset="0"/>
                <a:cs typeface="Arial" pitchFamily="34" charset="0"/>
              </a:rPr>
              <a:t>2</a:t>
            </a:r>
            <a:endParaRPr lang="en-US" sz="7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1363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2090</TotalTime>
  <Words>219</Words>
  <Application>Microsoft Office PowerPoint</Application>
  <PresentationFormat>عرض على الشاشة (4:3)</PresentationFormat>
  <Paragraphs>56</Paragraphs>
  <Slides>13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adam</cp:lastModifiedBy>
  <cp:revision>423</cp:revision>
  <dcterms:created xsi:type="dcterms:W3CDTF">2021-12-07T14:30:00Z</dcterms:created>
  <dcterms:modified xsi:type="dcterms:W3CDTF">2023-11-27T08:52:14Z</dcterms:modified>
</cp:coreProperties>
</file>