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90" r:id="rId3"/>
    <p:sldId id="491" r:id="rId4"/>
    <p:sldId id="492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52" d="100"/>
          <a:sy n="52" d="100"/>
        </p:scale>
        <p:origin x="28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أحفظني يا الله</a:t>
            </a:r>
            <a:br>
              <a:rPr lang="ar-EG" sz="7200" b="1" dirty="0"/>
            </a:b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685800"/>
            <a:ext cx="84582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spcBef>
                <a:spcPts val="1800"/>
              </a:spcBef>
              <a:defRPr/>
            </a:pPr>
            <a:r>
              <a:rPr lang="ar-EG" sz="8800" b="1" dirty="0"/>
              <a:t>أحفظني يا الله</a:t>
            </a:r>
            <a:br>
              <a:rPr lang="ar-EG" sz="8800" b="1" dirty="0"/>
            </a:br>
            <a:r>
              <a:rPr lang="ar-EG" sz="8800" b="1" dirty="0"/>
              <a:t>لأني عليكَ توكلتُ</a:t>
            </a:r>
            <a:br>
              <a:rPr lang="ar-EG" sz="8800" b="1" dirty="0"/>
            </a:br>
            <a:endParaRPr lang="en-US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075057"/>
            <a:ext cx="84582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spcBef>
                <a:spcPts val="1800"/>
              </a:spcBef>
              <a:defRPr/>
            </a:pPr>
            <a:r>
              <a:rPr lang="ar-EG" sz="8800" b="1" dirty="0"/>
              <a:t>قلت للربِ: أنتَ سيدي</a:t>
            </a:r>
            <a:br>
              <a:rPr lang="ar-EG" sz="8800" b="1" dirty="0"/>
            </a:br>
            <a:r>
              <a:rPr lang="ar-EG" sz="8800" b="1" dirty="0"/>
              <a:t>خيري وليسَ غيركَ</a:t>
            </a:r>
            <a:br>
              <a:rPr lang="ar-EG" sz="8800" b="1" dirty="0"/>
            </a:br>
            <a:endParaRPr lang="en-US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51310"/>
            <a:ext cx="84582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أحفظني يا الله</a:t>
            </a:r>
            <a:br>
              <a:rPr lang="ar-EG" sz="8000" b="1" dirty="0"/>
            </a:br>
            <a:r>
              <a:rPr lang="ar-EG" sz="8000" b="1" dirty="0"/>
              <a:t>لأني عليكَ توكلتُ</a:t>
            </a:r>
            <a:br>
              <a:rPr lang="ar-EG" sz="8000" b="1" dirty="0"/>
            </a:br>
            <a:r>
              <a:rPr lang="ar-EG" sz="8000" b="1" dirty="0"/>
              <a:t>لأني عليكَ توكلتُ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</TotalTime>
  <Words>35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424</cp:revision>
  <dcterms:created xsi:type="dcterms:W3CDTF">2021-12-07T14:30:00Z</dcterms:created>
  <dcterms:modified xsi:type="dcterms:W3CDTF">2023-11-27T08:54:44Z</dcterms:modified>
</cp:coreProperties>
</file>