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490" r:id="rId3"/>
    <p:sldId id="491" r:id="rId4"/>
    <p:sldId id="494" r:id="rId5"/>
    <p:sldId id="502" r:id="rId6"/>
    <p:sldId id="496" r:id="rId7"/>
    <p:sldId id="501" r:id="rId8"/>
    <p:sldId id="503" r:id="rId9"/>
    <p:sldId id="504" r:id="rId10"/>
    <p:sldId id="47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26" autoAdjust="0"/>
    <p:restoredTop sz="94660"/>
  </p:normalViewPr>
  <p:slideViewPr>
    <p:cSldViewPr>
      <p:cViewPr varScale="1">
        <p:scale>
          <a:sx n="52" d="100"/>
          <a:sy n="52" d="100"/>
        </p:scale>
        <p:origin x="288" y="2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276333"/>
            <a:ext cx="9144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/>
              <a:t>تـرنيـمـة</a:t>
            </a:r>
          </a:p>
          <a:p>
            <a:pPr algn="ctr" rtl="1" eaLnBrk="0" hangingPunct="0">
              <a:defRPr/>
            </a:pPr>
            <a:r>
              <a:rPr lang="ar-EG" sz="7200" b="1" dirty="0"/>
              <a:t>أحلى اسم نرنم بيه</a:t>
            </a:r>
            <a:endParaRPr lang="en-US" sz="7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304800"/>
            <a:ext cx="8839200" cy="69711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EG" sz="5400" b="1" dirty="0"/>
              <a:t>1-</a:t>
            </a:r>
            <a:r>
              <a:rPr lang="ar-EG" sz="6600" b="1" dirty="0"/>
              <a:t> أحلى اسم نرنم بيه </a:t>
            </a:r>
          </a:p>
          <a:p>
            <a:pPr algn="ctr" rtl="1">
              <a:spcBef>
                <a:spcPts val="1800"/>
              </a:spcBef>
            </a:pPr>
            <a:r>
              <a:rPr lang="ar-EG" sz="6600" b="1" dirty="0"/>
              <a:t> </a:t>
            </a:r>
            <a:r>
              <a:rPr lang="ar-EG" sz="6600" b="1" dirty="0" err="1"/>
              <a:t>بنقوله</a:t>
            </a:r>
            <a:r>
              <a:rPr lang="ar-EG" sz="6600" b="1" dirty="0"/>
              <a:t> أو بنغنيه</a:t>
            </a:r>
            <a:br>
              <a:rPr lang="ar-EG" sz="7200" b="1" dirty="0"/>
            </a:br>
            <a:r>
              <a:rPr lang="ar-EG" sz="7200" b="1" dirty="0" err="1"/>
              <a:t>يايسوع</a:t>
            </a:r>
            <a:r>
              <a:rPr lang="ar-EG" sz="7200" b="1" dirty="0"/>
              <a:t> اسمك ترنيم شعبك</a:t>
            </a:r>
            <a:br>
              <a:rPr lang="ar-EG" sz="7200" b="1" dirty="0"/>
            </a:br>
            <a:r>
              <a:rPr lang="ar-EG" sz="7200" b="1" dirty="0"/>
              <a:t>أحلى ما عنده وأغلى ماليه</a:t>
            </a:r>
            <a:br>
              <a:rPr lang="ar-EG" sz="7200" b="1" dirty="0"/>
            </a:br>
            <a:r>
              <a:rPr lang="ar-EG" sz="7200" b="1" dirty="0"/>
              <a:t>أحلى اسم نرنم بيه</a:t>
            </a:r>
            <a:br>
              <a:rPr lang="ar-EG" sz="7200" b="1" dirty="0"/>
            </a:br>
            <a:endParaRPr lang="en-US" sz="7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685800" y="-53946"/>
            <a:ext cx="10363200" cy="75215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Bef>
                <a:spcPts val="3600"/>
              </a:spcBef>
            </a:pPr>
            <a:r>
              <a:rPr lang="ar-EG" sz="6600" b="1" dirty="0">
                <a:solidFill>
                  <a:srgbClr val="003300"/>
                </a:solidFill>
              </a:rPr>
              <a:t>يسوع يسوع يسوع يسوع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اسمك عالي حلو وغالي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على قلب الشعب اللي فاديه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(أحلى اسم نرنم بيه)2</a:t>
            </a:r>
            <a:br>
              <a:rPr lang="ar-EG" sz="6600" b="1" dirty="0">
                <a:solidFill>
                  <a:srgbClr val="003300"/>
                </a:solidFill>
              </a:rPr>
            </a:br>
            <a:endParaRPr lang="ar-SA" sz="66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228600"/>
            <a:ext cx="8839200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EG" sz="5400" b="1" dirty="0"/>
              <a:t>2-</a:t>
            </a:r>
            <a:r>
              <a:rPr lang="ar-EG" sz="6600" b="1" dirty="0"/>
              <a:t> اسمك برج حصين نتمنَّع </a:t>
            </a:r>
          </a:p>
          <a:p>
            <a:pPr algn="ctr" rtl="1">
              <a:spcBef>
                <a:spcPts val="1800"/>
              </a:spcBef>
            </a:pPr>
            <a:r>
              <a:rPr lang="ar-EG" sz="6600" b="1" dirty="0"/>
              <a:t>فيه حمايتنا </a:t>
            </a:r>
            <a:r>
              <a:rPr lang="ar-EG" sz="6600" b="1" dirty="0" err="1"/>
              <a:t>بنجري</a:t>
            </a:r>
            <a:r>
              <a:rPr lang="ar-EG" sz="6600" b="1" dirty="0"/>
              <a:t> إليه</a:t>
            </a:r>
          </a:p>
          <a:p>
            <a:pPr algn="ctr" rtl="1">
              <a:spcBef>
                <a:spcPts val="1800"/>
              </a:spcBef>
            </a:pPr>
            <a:r>
              <a:rPr lang="ar-EG" sz="6600" b="1" dirty="0"/>
              <a:t>اسمك بينا عظيم نتمتَّع </a:t>
            </a:r>
          </a:p>
          <a:p>
            <a:pPr algn="ctr" rtl="1">
              <a:spcBef>
                <a:spcPts val="1800"/>
              </a:spcBef>
            </a:pPr>
            <a:r>
              <a:rPr lang="ar-EG" sz="6600" b="1" dirty="0"/>
              <a:t>نكرم شخصك ونعلّيه</a:t>
            </a:r>
          </a:p>
          <a:p>
            <a:pPr algn="ctr" rtl="1">
              <a:spcBef>
                <a:spcPts val="1800"/>
              </a:spcBef>
            </a:pPr>
            <a:r>
              <a:rPr lang="ar-EG" sz="6600" b="1" dirty="0"/>
              <a:t>أحلى اسم نرنم بيه</a:t>
            </a:r>
            <a:endParaRPr lang="en-US" sz="6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685800" y="-53946"/>
            <a:ext cx="10363200" cy="75215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Bef>
                <a:spcPts val="3600"/>
              </a:spcBef>
            </a:pPr>
            <a:r>
              <a:rPr lang="ar-EG" sz="6600" b="1" dirty="0">
                <a:solidFill>
                  <a:srgbClr val="003300"/>
                </a:solidFill>
              </a:rPr>
              <a:t>يسوع يسوع يسوع يسوع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اسمك عالي حلو وغالي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على قلب الشعب اللي فاديه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(أحلى اسم نرنم بيه)2</a:t>
            </a:r>
            <a:br>
              <a:rPr lang="ar-EG" sz="6600" b="1" dirty="0">
                <a:solidFill>
                  <a:srgbClr val="003300"/>
                </a:solidFill>
              </a:rPr>
            </a:br>
            <a:endParaRPr lang="ar-SA" sz="66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77983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685800"/>
            <a:ext cx="88392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EG" sz="5400" b="1" dirty="0"/>
              <a:t>3-</a:t>
            </a:r>
            <a:r>
              <a:rPr lang="ar-EG" sz="7200" b="1" dirty="0"/>
              <a:t> </a:t>
            </a:r>
            <a:r>
              <a:rPr lang="ar-EG" sz="6600" b="1" dirty="0"/>
              <a:t>اسم جلالك يفضل لينا</a:t>
            </a:r>
            <a:br>
              <a:rPr lang="ar-EG" sz="6600" b="1" dirty="0"/>
            </a:br>
            <a:r>
              <a:rPr lang="ar-EG" sz="6600" b="1" dirty="0"/>
              <a:t>راية نصرة وعزنا بيه</a:t>
            </a:r>
            <a:br>
              <a:rPr lang="ar-EG" sz="6600" b="1" dirty="0"/>
            </a:br>
            <a:r>
              <a:rPr lang="ar-EG" sz="6600" b="1" dirty="0"/>
              <a:t>عارفين اسمك كل طريقنا</a:t>
            </a:r>
            <a:br>
              <a:rPr lang="ar-EG" sz="6600" b="1" dirty="0"/>
            </a:br>
            <a:r>
              <a:rPr lang="ar-EG" sz="6600" b="1" dirty="0"/>
              <a:t>هو نجاتنا وغالبين فيه</a:t>
            </a:r>
            <a:br>
              <a:rPr lang="ar-EG" sz="6600" b="1" dirty="0"/>
            </a:br>
            <a:r>
              <a:rPr lang="ar-EG" sz="6600" b="1" dirty="0"/>
              <a:t>أحلى اسم نرنم بيه</a:t>
            </a:r>
            <a:br>
              <a:rPr lang="ar-EG" sz="6600" b="1" dirty="0"/>
            </a:br>
            <a:endParaRPr lang="en-US" sz="7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685800" y="-53946"/>
            <a:ext cx="10363200" cy="75215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Bef>
                <a:spcPts val="3600"/>
              </a:spcBef>
            </a:pPr>
            <a:r>
              <a:rPr lang="ar-EG" sz="6600" b="1" dirty="0">
                <a:solidFill>
                  <a:srgbClr val="003300"/>
                </a:solidFill>
              </a:rPr>
              <a:t>يسوع يسوع يسوع يسوع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اسمك عالي حلو وغالي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على قلب الشعب اللي فاديه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(أحلى اسم نرنم بيه)2</a:t>
            </a:r>
            <a:br>
              <a:rPr lang="ar-EG" sz="6600" b="1" dirty="0">
                <a:solidFill>
                  <a:srgbClr val="003300"/>
                </a:solidFill>
              </a:rPr>
            </a:br>
            <a:endParaRPr lang="ar-SA" sz="66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23531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228600"/>
            <a:ext cx="8839200" cy="59554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EG" sz="5400" b="1" dirty="0"/>
              <a:t>4-</a:t>
            </a:r>
            <a:r>
              <a:rPr lang="ar-EG" sz="7200" b="1" dirty="0"/>
              <a:t> </a:t>
            </a:r>
            <a:r>
              <a:rPr lang="ar-EG" sz="6600" b="1" dirty="0" err="1"/>
              <a:t>هانسبح</a:t>
            </a:r>
            <a:r>
              <a:rPr lang="ar-EG" sz="6600" b="1" dirty="0"/>
              <a:t> </a:t>
            </a:r>
            <a:r>
              <a:rPr lang="ar-EG" sz="6600" b="1" dirty="0" err="1"/>
              <a:t>وهانذكر</a:t>
            </a:r>
            <a:r>
              <a:rPr lang="ar-EG" sz="6600" b="1" dirty="0"/>
              <a:t> اسمك بالروح نفرح بمعانيه</a:t>
            </a:r>
          </a:p>
          <a:p>
            <a:pPr algn="ctr" rtl="1">
              <a:spcBef>
                <a:spcPts val="1800"/>
              </a:spcBef>
            </a:pPr>
            <a:r>
              <a:rPr lang="ar-EG" sz="6600" b="1" dirty="0"/>
              <a:t>حواليك نتجمع تباركنا </a:t>
            </a:r>
          </a:p>
          <a:p>
            <a:pPr algn="ctr" rtl="1">
              <a:spcBef>
                <a:spcPts val="1800"/>
              </a:spcBef>
            </a:pPr>
            <a:r>
              <a:rPr lang="ar-EG" sz="6600" b="1" dirty="0"/>
              <a:t>وتنسينا اللي نعانيه</a:t>
            </a:r>
          </a:p>
          <a:p>
            <a:pPr algn="ctr" rtl="1">
              <a:spcBef>
                <a:spcPts val="1800"/>
              </a:spcBef>
            </a:pPr>
            <a:r>
              <a:rPr lang="ar-EG" sz="6600" b="1" dirty="0"/>
              <a:t>أحلى اسم نرنم بيه</a:t>
            </a:r>
            <a:endParaRPr lang="en-US" sz="66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97240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685800" y="-53946"/>
            <a:ext cx="10363200" cy="75215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Bef>
                <a:spcPts val="3600"/>
              </a:spcBef>
            </a:pPr>
            <a:r>
              <a:rPr lang="ar-EG" sz="6600" b="1" dirty="0">
                <a:solidFill>
                  <a:srgbClr val="003300"/>
                </a:solidFill>
              </a:rPr>
              <a:t>يسوع يسوع يسوع يسوع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اسمك عالي حلو وغالي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على قلب الشعب اللي فاديه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(أحلى اسم نرنم بيه)2</a:t>
            </a:r>
            <a:br>
              <a:rPr lang="ar-EG" sz="6600" b="1" dirty="0">
                <a:solidFill>
                  <a:srgbClr val="003300"/>
                </a:solidFill>
              </a:rPr>
            </a:br>
            <a:endParaRPr lang="ar-SA" sz="66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07337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2104</TotalTime>
  <Words>190</Words>
  <Application>Microsoft Office PowerPoint</Application>
  <PresentationFormat>عرض على الشاشة (4:3)</PresentationFormat>
  <Paragraphs>18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428</cp:revision>
  <dcterms:created xsi:type="dcterms:W3CDTF">2021-12-07T14:30:00Z</dcterms:created>
  <dcterms:modified xsi:type="dcterms:W3CDTF">2023-11-27T09:01:54Z</dcterms:modified>
</cp:coreProperties>
</file>