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90" r:id="rId3"/>
    <p:sldId id="491" r:id="rId4"/>
    <p:sldId id="494" r:id="rId5"/>
    <p:sldId id="502" r:id="rId6"/>
    <p:sldId id="496" r:id="rId7"/>
    <p:sldId id="501" r:id="rId8"/>
    <p:sldId id="503" r:id="rId9"/>
    <p:sldId id="504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52" d="100"/>
          <a:sy n="52" d="100"/>
        </p:scale>
        <p:origin x="28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أحلى اسم نرنم بيه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04800"/>
            <a:ext cx="88392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/>
              <a:t>1-</a:t>
            </a:r>
            <a:r>
              <a:rPr lang="ar-EG" sz="6600" b="1" dirty="0"/>
              <a:t> أحلى اسم نرنم بيه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 </a:t>
            </a:r>
            <a:r>
              <a:rPr lang="ar-EG" sz="6600" b="1" dirty="0" err="1"/>
              <a:t>بنقوله</a:t>
            </a:r>
            <a:r>
              <a:rPr lang="ar-EG" sz="6600" b="1" dirty="0"/>
              <a:t> أو بنغنيه</a:t>
            </a:r>
            <a:br>
              <a:rPr lang="ar-EG" sz="7200" b="1" dirty="0"/>
            </a:br>
            <a:r>
              <a:rPr lang="ar-EG" sz="7200" b="1" dirty="0" err="1"/>
              <a:t>يايسوع</a:t>
            </a:r>
            <a:r>
              <a:rPr lang="ar-EG" sz="7200" b="1" dirty="0"/>
              <a:t> اسمك ترنيم شعبك</a:t>
            </a:r>
            <a:br>
              <a:rPr lang="ar-EG" sz="7200" b="1" dirty="0"/>
            </a:br>
            <a:r>
              <a:rPr lang="ar-EG" sz="7200" b="1" dirty="0"/>
              <a:t>أحلى ما عنده وأغلى ماليه</a:t>
            </a:r>
            <a:br>
              <a:rPr lang="ar-EG" sz="7200" b="1" dirty="0"/>
            </a:br>
            <a:r>
              <a:rPr lang="ar-EG" sz="7200" b="1" dirty="0"/>
              <a:t>أحلى اسم نرنم بيه</a:t>
            </a:r>
            <a:br>
              <a:rPr lang="ar-EG" sz="7200" b="1" dirty="0"/>
            </a:b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-53946"/>
            <a:ext cx="103632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يسوع يسوع يسوع يسوع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اسمك عالي حلو وغالي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على قلب الشعب اللي فاديه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(أحلى اسم نرنم بيه)2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28600"/>
            <a:ext cx="8839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/>
              <a:t>2-</a:t>
            </a:r>
            <a:r>
              <a:rPr lang="ar-EG" sz="6600" b="1" dirty="0"/>
              <a:t> اسمك برج حصين نتمنَّع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فيه حمايتنا </a:t>
            </a:r>
            <a:r>
              <a:rPr lang="ar-EG" sz="6600" b="1" dirty="0" err="1"/>
              <a:t>بنجري</a:t>
            </a:r>
            <a:r>
              <a:rPr lang="ar-EG" sz="6600" b="1" dirty="0"/>
              <a:t> إليه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اسمك بينا عظيم نتمتَّع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نكرم شخصك ونعلّيه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أحلى اسم نرنم بيه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-53946"/>
            <a:ext cx="103632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يسوع يسوع يسوع يسوع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اسمك عالي حلو وغالي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على قلب الشعب اللي فاديه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(أحلى اسم نرنم بيه)2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9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85800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/>
              <a:t>3-</a:t>
            </a:r>
            <a:r>
              <a:rPr lang="ar-EG" sz="7200" b="1" dirty="0"/>
              <a:t> </a:t>
            </a:r>
            <a:r>
              <a:rPr lang="ar-EG" sz="6600" b="1" dirty="0"/>
              <a:t>اسم جلالك يفضل لينا</a:t>
            </a:r>
            <a:br>
              <a:rPr lang="ar-EG" sz="6600" b="1" dirty="0"/>
            </a:br>
            <a:r>
              <a:rPr lang="ar-EG" sz="6600" b="1" dirty="0"/>
              <a:t>راية نصرة وعزنا بيه</a:t>
            </a:r>
            <a:br>
              <a:rPr lang="ar-EG" sz="6600" b="1" dirty="0"/>
            </a:br>
            <a:r>
              <a:rPr lang="ar-EG" sz="6600" b="1" dirty="0"/>
              <a:t>عارفين اسمك كل طريقنا</a:t>
            </a:r>
            <a:br>
              <a:rPr lang="ar-EG" sz="6600" b="1" dirty="0"/>
            </a:br>
            <a:r>
              <a:rPr lang="ar-EG" sz="6600" b="1" dirty="0"/>
              <a:t>هو نجاتنا وغالبين فيه</a:t>
            </a:r>
            <a:br>
              <a:rPr lang="ar-EG" sz="6600" b="1" dirty="0"/>
            </a:br>
            <a:r>
              <a:rPr lang="ar-EG" sz="6600" b="1" dirty="0"/>
              <a:t>أحلى اسم نرنم بيه</a:t>
            </a:r>
            <a:br>
              <a:rPr lang="ar-EG" sz="6600" b="1" dirty="0"/>
            </a:b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-53946"/>
            <a:ext cx="103632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يسوع يسوع يسوع يسوع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اسمك عالي حلو وغالي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على قلب الشعب اللي فاديه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(أحلى اسم نرنم بيه)2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5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28600"/>
            <a:ext cx="88392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/>
              <a:t>4-</a:t>
            </a:r>
            <a:r>
              <a:rPr lang="ar-EG" sz="7200" b="1" dirty="0"/>
              <a:t> </a:t>
            </a:r>
            <a:r>
              <a:rPr lang="ar-EG" sz="6600" b="1" dirty="0" err="1"/>
              <a:t>هانسبح</a:t>
            </a:r>
            <a:r>
              <a:rPr lang="ar-EG" sz="6600" b="1" dirty="0"/>
              <a:t> </a:t>
            </a:r>
            <a:r>
              <a:rPr lang="ar-EG" sz="6600" b="1" dirty="0" err="1"/>
              <a:t>وهانذكر</a:t>
            </a:r>
            <a:r>
              <a:rPr lang="ar-EG" sz="6600" b="1" dirty="0"/>
              <a:t> اسمك بالروح نفرح بمعانيه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حواليك نتجمع تباركنا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وتنسينا اللي نعانيه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أحلى اسم نرنم بيه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2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-53946"/>
            <a:ext cx="103632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6600" b="1" dirty="0">
                <a:solidFill>
                  <a:srgbClr val="003300"/>
                </a:solidFill>
              </a:rPr>
              <a:t>يسوع يسوع يسوع يسوع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اسمك عالي حلو وغالي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على قلب الشعب اللي فاديه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(أحلى اسم نرنم بيه)2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3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</TotalTime>
  <Words>190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428</cp:revision>
  <dcterms:created xsi:type="dcterms:W3CDTF">2021-12-07T14:30:00Z</dcterms:created>
  <dcterms:modified xsi:type="dcterms:W3CDTF">2023-11-27T09:01:54Z</dcterms:modified>
</cp:coreProperties>
</file>