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90" r:id="rId3"/>
    <p:sldId id="491" r:id="rId4"/>
    <p:sldId id="492" r:id="rId5"/>
    <p:sldId id="498" r:id="rId6"/>
    <p:sldId id="494" r:id="rId7"/>
    <p:sldId id="499" r:id="rId8"/>
    <p:sldId id="496" r:id="rId9"/>
    <p:sldId id="500" r:id="rId10"/>
    <p:sldId id="4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60"/>
  </p:normalViewPr>
  <p:slideViewPr>
    <p:cSldViewPr>
      <p:cViewPr varScale="1">
        <p:scale>
          <a:sx n="90" d="100"/>
          <a:sy n="90" d="100"/>
        </p:scale>
        <p:origin x="1588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 rtl="1" eaLnBrk="0" hangingPunct="0">
              <a:defRPr/>
            </a:pPr>
            <a:r>
              <a:rPr lang="ar-EG" sz="7200" b="1" dirty="0"/>
              <a:t>أحلى حبيب </a:t>
            </a:r>
            <a:r>
              <a:rPr lang="ar-EG" sz="7200" b="1" dirty="0" err="1"/>
              <a:t>بيعزيني</a:t>
            </a:r>
            <a:endParaRPr lang="en-US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463689"/>
            <a:ext cx="8839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7200" b="1" dirty="0"/>
              <a:t>أحلى حبيب </a:t>
            </a:r>
            <a:r>
              <a:rPr lang="ar-EG" sz="7200" b="1" dirty="0" err="1"/>
              <a:t>بيعزيني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من طيبة قلبه </a:t>
            </a:r>
            <a:r>
              <a:rPr lang="ar-EG" sz="7200" b="1" dirty="0" err="1"/>
              <a:t>يسيبني</a:t>
            </a:r>
            <a:endParaRPr lang="ar-EG" sz="7200" b="1" dirty="0"/>
          </a:p>
          <a:p>
            <a:pPr algn="ctr" rtl="1"/>
            <a:r>
              <a:rPr lang="ar-EG" sz="7200" b="1" dirty="0"/>
              <a:t>ويسهل كل الصعاب </a:t>
            </a:r>
          </a:p>
          <a:p>
            <a:pPr algn="ctr" rtl="1"/>
            <a:r>
              <a:rPr lang="ar-EG" sz="7200" b="1" dirty="0"/>
              <a:t>وبنور حبه هداني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85800" y="492502"/>
            <a:ext cx="103632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يسوع مش حد </a:t>
            </a:r>
            <a:r>
              <a:rPr lang="ar-EG" sz="7200" b="1" dirty="0" err="1">
                <a:solidFill>
                  <a:srgbClr val="003300"/>
                </a:solidFill>
              </a:rPr>
              <a:t>تاني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يسوع اللي نجاني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أنقذ نفسي من العذاب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وبنور حبه هداني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 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387489"/>
            <a:ext cx="8839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</a:p>
          <a:p>
            <a:pPr algn="ctr" rtl="1"/>
            <a:r>
              <a:rPr lang="ar-EG" sz="7200" b="1" dirty="0"/>
              <a:t>نساني كل الشرور </a:t>
            </a:r>
          </a:p>
          <a:p>
            <a:pPr algn="ctr" rtl="1"/>
            <a:r>
              <a:rPr lang="ar-EG" sz="7200" b="1" dirty="0"/>
              <a:t>وقلبي ملاه بالنور</a:t>
            </a:r>
          </a:p>
          <a:p>
            <a:pPr algn="ctr" rtl="1"/>
            <a:r>
              <a:rPr lang="ar-EG" sz="7200" b="1" dirty="0"/>
              <a:t>فتح قدامي الباب </a:t>
            </a:r>
          </a:p>
          <a:p>
            <a:pPr algn="ctr" rtl="1"/>
            <a:r>
              <a:rPr lang="ar-EG" sz="7200" b="1" dirty="0"/>
              <a:t>وبنور حبه هداني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85800" y="492502"/>
            <a:ext cx="103632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يسوع مش حد </a:t>
            </a:r>
            <a:r>
              <a:rPr lang="ar-EG" sz="7200" b="1" dirty="0" err="1">
                <a:solidFill>
                  <a:srgbClr val="003300"/>
                </a:solidFill>
              </a:rPr>
              <a:t>تاني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يسوع اللي نجاني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أنقذ نفسي من العذاب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وبنور حبه هداني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 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951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512088"/>
            <a:ext cx="8839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</a:p>
          <a:p>
            <a:pPr algn="ctr" rtl="1"/>
            <a:r>
              <a:rPr lang="ar-EG" sz="7200" b="1" dirty="0"/>
              <a:t>خلاني دايماً فرحان </a:t>
            </a:r>
          </a:p>
          <a:p>
            <a:pPr algn="ctr" rtl="1"/>
            <a:r>
              <a:rPr lang="ar-EG" sz="7200" b="1" dirty="0"/>
              <a:t>وأشوف جماله بالإيمان</a:t>
            </a:r>
          </a:p>
          <a:p>
            <a:pPr algn="ctr" rtl="1"/>
            <a:r>
              <a:rPr lang="ar-EG" sz="7200" b="1" dirty="0"/>
              <a:t>من حنانه القلب ذاب </a:t>
            </a:r>
          </a:p>
          <a:p>
            <a:pPr algn="ctr" rtl="1"/>
            <a:r>
              <a:rPr lang="ar-EG" sz="7200" b="1" dirty="0"/>
              <a:t>وبنور حبه هداني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85800" y="492502"/>
            <a:ext cx="103632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يسوع مش حد </a:t>
            </a:r>
            <a:r>
              <a:rPr lang="ar-EG" sz="7200" b="1" dirty="0" err="1">
                <a:solidFill>
                  <a:srgbClr val="003300"/>
                </a:solidFill>
              </a:rPr>
              <a:t>تاني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يسوع اللي نجاني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أنقذ نفسي من العذاب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وبنور حبه هداني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 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135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588288"/>
            <a:ext cx="8839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</a:t>
            </a:r>
          </a:p>
          <a:p>
            <a:pPr algn="ctr" rtl="1"/>
            <a:r>
              <a:rPr lang="ar-EG" sz="7200" b="1" dirty="0"/>
              <a:t>نفسي أقول لكل الناس </a:t>
            </a:r>
          </a:p>
          <a:p>
            <a:pPr algn="ctr" rtl="1"/>
            <a:r>
              <a:rPr lang="ar-EG" sz="7200" b="1" dirty="0"/>
              <a:t>بيسوع وحده الخلاص</a:t>
            </a:r>
          </a:p>
          <a:p>
            <a:pPr algn="ctr" rtl="1"/>
            <a:r>
              <a:rPr lang="ar-EG" sz="7200" b="1" dirty="0" err="1"/>
              <a:t>مافيش</a:t>
            </a:r>
            <a:r>
              <a:rPr lang="ar-EG" sz="7200" b="1" dirty="0"/>
              <a:t> غيره هو الباب </a:t>
            </a:r>
          </a:p>
          <a:p>
            <a:pPr algn="ctr" rtl="1"/>
            <a:r>
              <a:rPr lang="ar-EG" sz="7200" b="1" dirty="0"/>
              <a:t>وبنور حبه هداني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85800" y="492502"/>
            <a:ext cx="103632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يسوع مش حد </a:t>
            </a:r>
            <a:r>
              <a:rPr lang="ar-EG" sz="7200" b="1" dirty="0" err="1">
                <a:solidFill>
                  <a:srgbClr val="003300"/>
                </a:solidFill>
              </a:rPr>
              <a:t>تاني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يسوع اللي نجاني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أنقذ نفسي من العذاب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وبنور حبه هداني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 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222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2105</TotalTime>
  <Words>132</Words>
  <Application>Microsoft Office PowerPoint</Application>
  <PresentationFormat>عرض على الشاشة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429</cp:revision>
  <dcterms:created xsi:type="dcterms:W3CDTF">2021-12-07T14:30:00Z</dcterms:created>
  <dcterms:modified xsi:type="dcterms:W3CDTF">2023-11-27T09:07:20Z</dcterms:modified>
</cp:coreProperties>
</file>