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90" r:id="rId3"/>
    <p:sldId id="491" r:id="rId4"/>
    <p:sldId id="492" r:id="rId5"/>
    <p:sldId id="4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90" d="100"/>
          <a:sy n="90" d="100"/>
        </p:scale>
        <p:origin x="1588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 eaLnBrk="0" hangingPunct="0">
              <a:defRPr/>
            </a:pPr>
            <a:r>
              <a:rPr lang="ar-EG" sz="7200" b="1" dirty="0"/>
              <a:t>أحلى ما في حياتي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-228600"/>
            <a:ext cx="88392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4200"/>
              </a:spcBef>
              <a:defRPr/>
            </a:pPr>
            <a:r>
              <a:rPr lang="ar-EG" sz="7200" b="1" dirty="0"/>
              <a:t>أحلى ما في حياتي</a:t>
            </a:r>
            <a:br>
              <a:rPr lang="ar-EG" sz="7200" b="1" dirty="0"/>
            </a:br>
            <a:r>
              <a:rPr lang="ar-EG" sz="7200" b="1" dirty="0"/>
              <a:t>أنت حبيبي يا يسوع</a:t>
            </a:r>
            <a:br>
              <a:rPr lang="ar-EG" sz="7200" b="1" dirty="0"/>
            </a:br>
            <a:r>
              <a:rPr lang="ar-EG" sz="7200" b="1" dirty="0"/>
              <a:t>يا </a:t>
            </a:r>
            <a:r>
              <a:rPr lang="ar-EG" sz="7200" b="1" dirty="0" err="1"/>
              <a:t>هنايا</a:t>
            </a:r>
            <a:r>
              <a:rPr lang="ar-EG" sz="7200" b="1" dirty="0"/>
              <a:t> وعزي وفرحي</a:t>
            </a:r>
            <a:br>
              <a:rPr lang="ar-EG" sz="7200" b="1" dirty="0"/>
            </a:br>
            <a:r>
              <a:rPr lang="ar-EG" sz="7200" b="1" dirty="0"/>
              <a:t>وشبعي في الجوع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-174955"/>
            <a:ext cx="103632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لو حطوا العالم في كفي</a:t>
            </a:r>
            <a:br>
              <a:rPr lang="ar-EG" sz="7200" b="1" dirty="0"/>
            </a:br>
            <a:r>
              <a:rPr lang="ar-EG" sz="7200" b="1" dirty="0"/>
              <a:t>مش ممكن أبداً </a:t>
            </a:r>
            <a:r>
              <a:rPr lang="ar-EG" sz="7200" b="1" dirty="0" err="1"/>
              <a:t>هايكفي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الرب اللي </a:t>
            </a:r>
            <a:r>
              <a:rPr lang="ar-EG" sz="7200" b="1" dirty="0" err="1"/>
              <a:t>ف</a:t>
            </a:r>
            <a:r>
              <a:rPr lang="ar-EG" sz="7200" b="1" dirty="0"/>
              <a:t> قلبي مكانه</a:t>
            </a:r>
            <a:br>
              <a:rPr lang="ar-EG" sz="7200" b="1" dirty="0"/>
            </a:br>
            <a:r>
              <a:rPr lang="ar-EG" sz="7200" b="1" dirty="0" err="1"/>
              <a:t>هاقدر</a:t>
            </a:r>
            <a:r>
              <a:rPr lang="ar-EG" sz="7200" b="1" dirty="0"/>
              <a:t> </a:t>
            </a:r>
            <a:r>
              <a:rPr lang="ar-EG" sz="7200" b="1" dirty="0" err="1"/>
              <a:t>أسيب</a:t>
            </a:r>
            <a:r>
              <a:rPr lang="ar-EG" sz="7200" b="1" dirty="0"/>
              <a:t> الكل </a:t>
            </a:r>
            <a:r>
              <a:rPr lang="ar-EG" sz="7200" b="1" dirty="0" err="1"/>
              <a:t>عشانه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-228600"/>
            <a:ext cx="8839200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خطواتي واختباراتي</a:t>
            </a:r>
            <a:br>
              <a:rPr lang="ar-EG" sz="7200" b="1" dirty="0"/>
            </a:br>
            <a:r>
              <a:rPr lang="ar-EG" sz="7200" b="1" dirty="0"/>
              <a:t>تعلن عن مجدك في حياتي</a:t>
            </a:r>
            <a:br>
              <a:rPr lang="ar-EG" sz="7200" b="1" dirty="0"/>
            </a:br>
            <a:r>
              <a:rPr lang="ar-EG" sz="7200" b="1" dirty="0"/>
              <a:t>وأحلى ما في حياتي</a:t>
            </a:r>
            <a:br>
              <a:rPr lang="ar-EG" sz="7200" b="1"/>
            </a:br>
            <a:r>
              <a:rPr lang="ar-EG" sz="7200" b="1"/>
              <a:t>أنت </a:t>
            </a:r>
            <a:r>
              <a:rPr lang="ar-EG" sz="7200" b="1" dirty="0"/>
              <a:t>حبيبي يا يسوع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2109</TotalTime>
  <Words>66</Words>
  <Application>Microsoft Office PowerPoint</Application>
  <PresentationFormat>عرض على الشاشة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428</cp:revision>
  <dcterms:created xsi:type="dcterms:W3CDTF">2021-12-07T14:30:00Z</dcterms:created>
  <dcterms:modified xsi:type="dcterms:W3CDTF">2023-11-27T09:23:45Z</dcterms:modified>
</cp:coreProperties>
</file>