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90" r:id="rId3"/>
    <p:sldId id="491" r:id="rId4"/>
    <p:sldId id="494" r:id="rId5"/>
    <p:sldId id="496" r:id="rId6"/>
    <p:sldId id="47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6" autoAdjust="0"/>
    <p:restoredTop sz="94660"/>
  </p:normalViewPr>
  <p:slideViewPr>
    <p:cSldViewPr>
      <p:cViewPr varScale="1">
        <p:scale>
          <a:sx n="60" d="100"/>
          <a:sy n="60" d="100"/>
        </p:scale>
        <p:origin x="48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76333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</a:p>
          <a:p>
            <a:pPr algn="ctr" rtl="1" eaLnBrk="0" hangingPunct="0">
              <a:defRPr/>
            </a:pPr>
            <a:r>
              <a:rPr lang="ar-EG" sz="7200" b="1" dirty="0"/>
              <a:t>أحلى مكان في حضن </a:t>
            </a:r>
            <a:r>
              <a:rPr lang="ar-EG" sz="7200" b="1" dirty="0" err="1"/>
              <a:t>ابويا</a:t>
            </a:r>
            <a:br>
              <a:rPr lang="ar-EG" sz="7200" b="1" dirty="0"/>
            </a:br>
            <a:endParaRPr lang="en-US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1041261"/>
            <a:ext cx="88392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4200"/>
              </a:spcBef>
              <a:defRPr/>
            </a:pPr>
            <a:r>
              <a:rPr lang="ar-EG" sz="6600" b="1" dirty="0"/>
              <a:t>أحلى مكان في حضن ابويا</a:t>
            </a:r>
          </a:p>
          <a:p>
            <a:pPr algn="ctr" rtl="1">
              <a:spcBef>
                <a:spcPts val="4200"/>
              </a:spcBef>
              <a:defRPr/>
            </a:pPr>
            <a:r>
              <a:rPr lang="ar-EG" sz="6600" b="1" dirty="0"/>
              <a:t>أحلى مكان عز وأمان</a:t>
            </a:r>
          </a:p>
          <a:p>
            <a:pPr algn="ctr" rtl="1">
              <a:spcBef>
                <a:spcPts val="4200"/>
              </a:spcBef>
              <a:defRPr/>
            </a:pPr>
            <a:r>
              <a:rPr lang="ar-EG" sz="6600" b="1" dirty="0"/>
              <a:t>في بيت أبويا عز وأمان</a:t>
            </a:r>
            <a:endParaRPr lang="en-US" sz="6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09600" y="685800"/>
            <a:ext cx="10363200" cy="4498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/>
              <a:t>في البعد جوع وما فيش حماية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/>
              <a:t>وباكون أسير وقت الرجوع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/>
              <a:t>فيه الكفاية قلبه الكبير</a:t>
            </a:r>
            <a:endParaRPr 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707548"/>
            <a:ext cx="88392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4200"/>
              </a:spcBef>
              <a:defRPr/>
            </a:pPr>
            <a:r>
              <a:rPr lang="ar-EG" sz="6600" b="1" dirty="0"/>
              <a:t>(أجري وأروح بين </a:t>
            </a:r>
            <a:r>
              <a:rPr lang="ar-EG" sz="6600" b="1" dirty="0" err="1"/>
              <a:t>دراعينه</a:t>
            </a:r>
            <a:br>
              <a:rPr lang="ar-EG" sz="6600" b="1" dirty="0"/>
            </a:br>
            <a:r>
              <a:rPr lang="ar-EG" sz="6600" b="1" dirty="0"/>
              <a:t>شوق </a:t>
            </a:r>
            <a:r>
              <a:rPr lang="ar-EG" sz="6600" b="1" dirty="0" err="1"/>
              <a:t>وإنتظار</a:t>
            </a:r>
            <a:r>
              <a:rPr lang="ar-EG" sz="6600" b="1" dirty="0"/>
              <a:t> شفت في عينه)</a:t>
            </a:r>
            <a:r>
              <a:rPr lang="ar-EG" sz="4800" b="1" dirty="0"/>
              <a:t>2</a:t>
            </a:r>
            <a:br>
              <a:rPr lang="ar-EG" sz="6600" b="1" dirty="0"/>
            </a:br>
            <a:r>
              <a:rPr lang="ar-EG" sz="6600" b="1" dirty="0"/>
              <a:t>في أحلى مكان في أحلى مكان</a:t>
            </a:r>
            <a:br>
              <a:rPr lang="ar-EG" sz="6600" b="1" dirty="0"/>
            </a:br>
            <a:endParaRPr lang="en-US" sz="6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1041261"/>
            <a:ext cx="88392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4200"/>
              </a:spcBef>
              <a:defRPr/>
            </a:pPr>
            <a:r>
              <a:rPr lang="ar-EG" sz="6600" b="1" dirty="0"/>
              <a:t>أحلى مكان في حضن ابويا</a:t>
            </a:r>
          </a:p>
          <a:p>
            <a:pPr algn="ctr" rtl="1">
              <a:spcBef>
                <a:spcPts val="4200"/>
              </a:spcBef>
              <a:defRPr/>
            </a:pPr>
            <a:r>
              <a:rPr lang="ar-EG" sz="6600" b="1" dirty="0"/>
              <a:t>أحلى مكان عز وأمان</a:t>
            </a:r>
          </a:p>
          <a:p>
            <a:pPr algn="ctr" rtl="1">
              <a:spcBef>
                <a:spcPts val="4200"/>
              </a:spcBef>
              <a:defRPr/>
            </a:pPr>
            <a:r>
              <a:rPr lang="ar-EG" sz="6600" b="1" dirty="0"/>
              <a:t>في بيت أبويا عز وأمان</a:t>
            </a:r>
            <a:endParaRPr lang="en-US" sz="6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406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2125</TotalTime>
  <Words>70</Words>
  <Application>Microsoft Office PowerPoint</Application>
  <PresentationFormat>عرض على الشاشة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430</cp:revision>
  <dcterms:created xsi:type="dcterms:W3CDTF">2021-12-07T14:30:00Z</dcterms:created>
  <dcterms:modified xsi:type="dcterms:W3CDTF">2023-11-27T09:28:29Z</dcterms:modified>
</cp:coreProperties>
</file>