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90" r:id="rId3"/>
    <p:sldId id="491" r:id="rId4"/>
    <p:sldId id="493" r:id="rId5"/>
    <p:sldId id="492" r:id="rId6"/>
    <p:sldId id="494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57" d="100"/>
          <a:sy n="57" d="100"/>
        </p:scale>
        <p:origin x="12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أحلى من العسل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81000"/>
            <a:ext cx="8458200" cy="865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(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من العسل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من </a:t>
            </a:r>
            <a:r>
              <a:rPr lang="ar-SA" sz="7200" b="1" dirty="0" err="1">
                <a:solidFill>
                  <a:srgbClr val="003300"/>
                </a:solidFill>
              </a:rPr>
              <a:t>الدهب</a:t>
            </a:r>
            <a:r>
              <a:rPr lang="ar-SA" sz="72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 كلامك يا رب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مليان بالعجب</a:t>
            </a: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304800"/>
            <a:ext cx="103632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8000" b="1" dirty="0"/>
              <a:t>( غذاء الحياة </a:t>
            </a:r>
            <a:endParaRPr lang="ar-EG" sz="8000" b="1" dirty="0"/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ونور الطريق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والمي</a:t>
            </a:r>
            <a:r>
              <a:rPr lang="ar-EG" sz="8000" b="1" dirty="0"/>
              <a:t>ه</a:t>
            </a:r>
            <a:r>
              <a:rPr lang="ar-SA" sz="8000" b="1" dirty="0"/>
              <a:t> الل</a:t>
            </a:r>
            <a:r>
              <a:rPr lang="ar-EG" sz="8000" b="1" dirty="0"/>
              <a:t>ي</a:t>
            </a:r>
            <a:r>
              <a:rPr lang="ar-SA" sz="8000" b="1" dirty="0"/>
              <a:t> ترو</a:t>
            </a:r>
            <a:r>
              <a:rPr lang="ar-EG" sz="8000" b="1" dirty="0"/>
              <a:t>ي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 وهو الصديق )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81000"/>
            <a:ext cx="845820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(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من العسل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من </a:t>
            </a:r>
            <a:r>
              <a:rPr lang="ar-SA" sz="7200" b="1" dirty="0" err="1">
                <a:solidFill>
                  <a:srgbClr val="003300"/>
                </a:solidFill>
              </a:rPr>
              <a:t>الدهب</a:t>
            </a:r>
            <a:r>
              <a:rPr lang="ar-SA" sz="72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 كلامك يا رب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مليان بالعجب</a:t>
            </a: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51310"/>
            <a:ext cx="84582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8000" b="1" dirty="0"/>
              <a:t>( </a:t>
            </a:r>
            <a:r>
              <a:rPr lang="ar-EG" sz="8000" b="1" dirty="0"/>
              <a:t>إ</a:t>
            </a:r>
            <a:r>
              <a:rPr lang="ar-SA" sz="8000" b="1" dirty="0" err="1"/>
              <a:t>علان</a:t>
            </a:r>
            <a:r>
              <a:rPr lang="ar-SA" sz="8000" b="1" dirty="0"/>
              <a:t> المحبة </a:t>
            </a:r>
            <a:endParaRPr lang="ar-EG" sz="8000" b="1" dirty="0"/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وحصن </a:t>
            </a:r>
            <a:r>
              <a:rPr lang="ar-EG" sz="8000" b="1" dirty="0"/>
              <a:t>ا</a:t>
            </a:r>
            <a:r>
              <a:rPr lang="ar-SA" sz="8000" b="1" dirty="0"/>
              <a:t>ل</a:t>
            </a:r>
            <a:r>
              <a:rPr lang="ar-EG" sz="8000" b="1" dirty="0"/>
              <a:t>ا</a:t>
            </a:r>
            <a:r>
              <a:rPr lang="ar-SA" sz="8000" b="1" dirty="0" err="1"/>
              <a:t>مان</a:t>
            </a:r>
            <a:endParaRPr lang="ar-SA" sz="8000" b="1" dirty="0"/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وهو سلاح</a:t>
            </a:r>
            <a:r>
              <a:rPr lang="ar-EG" sz="8000" b="1" dirty="0"/>
              <a:t>ي</a:t>
            </a:r>
            <a:r>
              <a:rPr lang="ar-SA" sz="8000" b="1" dirty="0"/>
              <a:t> ف</a:t>
            </a:r>
            <a:r>
              <a:rPr lang="ar-EG" sz="8000" b="1" dirty="0"/>
              <a:t>ي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 حرب الشيطان )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81000"/>
            <a:ext cx="845820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(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من العسل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من </a:t>
            </a:r>
            <a:r>
              <a:rPr lang="ar-SA" sz="7200" b="1" dirty="0" err="1">
                <a:solidFill>
                  <a:srgbClr val="003300"/>
                </a:solidFill>
              </a:rPr>
              <a:t>الدهب</a:t>
            </a:r>
            <a:r>
              <a:rPr lang="ar-SA" sz="72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 كلامك يا رب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مليان بالعجب</a:t>
            </a: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108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425</cp:revision>
  <dcterms:created xsi:type="dcterms:W3CDTF">2021-12-07T14:30:00Z</dcterms:created>
  <dcterms:modified xsi:type="dcterms:W3CDTF">2023-11-27T09:34:25Z</dcterms:modified>
</cp:coreProperties>
</file>