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36" r:id="rId4"/>
    <p:sldId id="437" r:id="rId5"/>
    <p:sldId id="429" r:id="rId6"/>
    <p:sldId id="438" r:id="rId7"/>
    <p:sldId id="439" r:id="rId8"/>
    <p:sldId id="440" r:id="rId9"/>
    <p:sldId id="44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6"/>
            <p14:sldId id="437"/>
            <p14:sldId id="429"/>
            <p14:sldId id="438"/>
            <p14:sldId id="439"/>
            <p14:sldId id="440"/>
            <p14:sldId id="44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11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راضي </a:t>
            </a:r>
            <a:r>
              <a:rPr lang="ar-EG" sz="7200" b="1" dirty="0" err="1"/>
              <a:t>تاخد</a:t>
            </a:r>
            <a:r>
              <a:rPr lang="ar-EG" sz="7200" b="1" dirty="0"/>
              <a:t> كل عاري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539294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  </a:t>
            </a:r>
          </a:p>
          <a:p>
            <a:pPr algn="ctr" rtl="1"/>
            <a:r>
              <a:rPr lang="ar-EG" sz="60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راضي </a:t>
            </a:r>
            <a:r>
              <a:rPr lang="ar-EG" sz="7200" b="1" dirty="0" err="1"/>
              <a:t>تاخد</a:t>
            </a:r>
            <a:r>
              <a:rPr lang="ar-EG" sz="7200" b="1" dirty="0"/>
              <a:t> كل عاري </a:t>
            </a:r>
          </a:p>
          <a:p>
            <a:pPr algn="ctr" rtl="1"/>
            <a:r>
              <a:rPr lang="ar-EG" sz="7200" b="1" dirty="0"/>
              <a:t>تبدله بأمجاد </a:t>
            </a:r>
          </a:p>
          <a:p>
            <a:pPr algn="ctr" rtl="1"/>
            <a:r>
              <a:rPr lang="ar-EG" sz="7200" b="1" dirty="0"/>
              <a:t>ليه راضي تحمل همي </a:t>
            </a:r>
          </a:p>
          <a:p>
            <a:pPr algn="ctr" rtl="1"/>
            <a:r>
              <a:rPr lang="ar-EG" sz="7200" b="1" dirty="0"/>
              <a:t>وتملاني سلام 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63783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  </a:t>
            </a:r>
          </a:p>
          <a:p>
            <a:pPr algn="ctr" rtl="1"/>
            <a:r>
              <a:rPr lang="ar-EG" sz="8000" b="1" dirty="0" err="1"/>
              <a:t>علشان</a:t>
            </a:r>
            <a:r>
              <a:rPr lang="ar-EG" sz="8000" b="1" dirty="0"/>
              <a:t> جمالك ربي </a:t>
            </a:r>
          </a:p>
          <a:p>
            <a:pPr algn="ctr" rtl="1"/>
            <a:r>
              <a:rPr lang="ar-EG" sz="8000" b="1" dirty="0" err="1"/>
              <a:t>مايوصفهوش</a:t>
            </a:r>
            <a:r>
              <a:rPr lang="ar-EG" sz="8000" b="1" dirty="0"/>
              <a:t> كلام </a:t>
            </a:r>
          </a:p>
          <a:p>
            <a:pPr algn="ctr" rtl="1"/>
            <a:r>
              <a:rPr lang="ar-EG" sz="8000" b="1" dirty="0"/>
              <a:t>سنين </a:t>
            </a:r>
            <a:r>
              <a:rPr lang="ar-EG" sz="8000" b="1" dirty="0" err="1"/>
              <a:t>بادور</a:t>
            </a:r>
            <a:r>
              <a:rPr lang="ar-EG" sz="8000" b="1" dirty="0"/>
              <a:t> ع الأمان </a:t>
            </a:r>
          </a:p>
          <a:p>
            <a:pPr algn="ctr" rtl="1"/>
            <a:r>
              <a:rPr lang="ar-EG" sz="8000" b="1" dirty="0"/>
              <a:t>كل الأمان </a:t>
            </a:r>
            <a:r>
              <a:rPr lang="ar-EG" sz="8000" b="1" dirty="0" err="1"/>
              <a:t>معاك</a:t>
            </a:r>
            <a:endParaRPr lang="ar-EG" sz="8000" b="1" dirty="0"/>
          </a:p>
          <a:p>
            <a:pPr algn="ctr"/>
            <a:br>
              <a:rPr lang="ar-EG" sz="8000" b="1" dirty="0"/>
            </a:b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925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لو </a:t>
            </a:r>
            <a:r>
              <a:rPr lang="ar-EG" sz="7200" b="1" dirty="0" err="1">
                <a:solidFill>
                  <a:srgbClr val="00582A"/>
                </a:solidFill>
              </a:rPr>
              <a:t>ف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زعلي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ماجيتش</a:t>
            </a:r>
            <a:r>
              <a:rPr lang="ar-EG" sz="7200" b="1" dirty="0">
                <a:solidFill>
                  <a:srgbClr val="00582A"/>
                </a:solidFill>
              </a:rPr>
              <a:t> ليك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هاروح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لمين</a:t>
            </a:r>
            <a:r>
              <a:rPr lang="ar-EG" sz="7200" b="1" dirty="0">
                <a:solidFill>
                  <a:srgbClr val="00582A"/>
                </a:solidFill>
              </a:rPr>
              <a:t> ؟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مين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هلاقي</a:t>
            </a:r>
            <a:r>
              <a:rPr lang="ar-EG" sz="7200" b="1" dirty="0">
                <a:solidFill>
                  <a:srgbClr val="00582A"/>
                </a:solidFill>
              </a:rPr>
              <a:t> زيك ربى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بيفهمنى</a:t>
            </a:r>
            <a:r>
              <a:rPr lang="ar-EG" sz="7200" b="1" dirty="0">
                <a:solidFill>
                  <a:srgbClr val="00582A"/>
                </a:solidFill>
              </a:rPr>
              <a:t> ؟ 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814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عمري ما بقى </a:t>
            </a:r>
            <a:r>
              <a:rPr lang="ar-EG" sz="7200" b="1" dirty="0" err="1">
                <a:solidFill>
                  <a:srgbClr val="00582A"/>
                </a:solidFill>
              </a:rPr>
              <a:t>ف</a:t>
            </a:r>
            <a:r>
              <a:rPr lang="ar-EG" sz="7200" b="1" dirty="0">
                <a:solidFill>
                  <a:srgbClr val="00582A"/>
                </a:solidFill>
              </a:rPr>
              <a:t> يوم وحيد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طول ما في زيك إله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أحلى ما في الحياة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أحلى صديق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542032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  </a:t>
            </a:r>
          </a:p>
          <a:p>
            <a:pPr algn="ctr" rtl="1"/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 </a:t>
            </a:r>
            <a:r>
              <a:rPr lang="ar-EG" sz="7200" b="1" dirty="0" err="1"/>
              <a:t>دايماً</a:t>
            </a:r>
            <a:r>
              <a:rPr lang="ar-EG" sz="7200" b="1" dirty="0"/>
              <a:t> </a:t>
            </a:r>
            <a:r>
              <a:rPr lang="ar-EG" sz="7200" b="1" dirty="0" err="1"/>
              <a:t>بالاقي</a:t>
            </a:r>
            <a:r>
              <a:rPr lang="ar-EG" sz="7200" b="1" dirty="0"/>
              <a:t> الراحة </a:t>
            </a:r>
          </a:p>
          <a:p>
            <a:pPr algn="ctr" rtl="1"/>
            <a:r>
              <a:rPr lang="ar-EG" sz="7200" b="1" dirty="0"/>
              <a:t>لما أحكي معاك</a:t>
            </a:r>
            <a:br>
              <a:rPr lang="ar-EG" sz="7200" b="1" dirty="0"/>
            </a:br>
            <a:r>
              <a:rPr lang="ar-EG" sz="7200" b="1" dirty="0"/>
              <a:t>من غير ما أطلب بلاقي </a:t>
            </a:r>
          </a:p>
          <a:p>
            <a:pPr algn="ctr" rtl="1"/>
            <a:r>
              <a:rPr lang="ar-EG" sz="7200" b="1" dirty="0"/>
              <a:t>ليَّ في حضنك مكان 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44689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دايماً في حبك ربي </a:t>
            </a:r>
          </a:p>
          <a:p>
            <a:pPr algn="ctr" rtl="1"/>
            <a:r>
              <a:rPr lang="ar-EG" sz="8000" b="1" dirty="0" err="1"/>
              <a:t>باشوف</a:t>
            </a:r>
            <a:r>
              <a:rPr lang="ar-EG" sz="8000" b="1" dirty="0"/>
              <a:t> قسوتي</a:t>
            </a:r>
            <a:br>
              <a:rPr lang="ar-EG" sz="8000" b="1" dirty="0"/>
            </a:br>
            <a:r>
              <a:rPr lang="ar-EG" sz="8000" b="1" dirty="0" err="1"/>
              <a:t>بيخجلني</a:t>
            </a:r>
            <a:r>
              <a:rPr lang="ar-EG" sz="8000" b="1" dirty="0"/>
              <a:t> حنانك</a:t>
            </a:r>
            <a:br>
              <a:rPr lang="ar-EG" sz="8000" b="1" dirty="0"/>
            </a:br>
            <a:r>
              <a:rPr lang="ar-EG" sz="8000" b="1" dirty="0"/>
              <a:t>إلهي زيك </a:t>
            </a:r>
            <a:r>
              <a:rPr lang="ar-EG" sz="8000" b="1" dirty="0" err="1"/>
              <a:t>مين</a:t>
            </a:r>
            <a:r>
              <a:rPr lang="ar-EG" sz="8000" b="1" dirty="0"/>
              <a:t> ؟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925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لو </a:t>
            </a:r>
            <a:r>
              <a:rPr lang="ar-EG" sz="7200" b="1" dirty="0" err="1">
                <a:solidFill>
                  <a:srgbClr val="00582A"/>
                </a:solidFill>
              </a:rPr>
              <a:t>ف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زعلي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ماجيتش</a:t>
            </a:r>
            <a:r>
              <a:rPr lang="ar-EG" sz="7200" b="1" dirty="0">
                <a:solidFill>
                  <a:srgbClr val="00582A"/>
                </a:solidFill>
              </a:rPr>
              <a:t> ليك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هاروح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لمين</a:t>
            </a:r>
            <a:r>
              <a:rPr lang="ar-EG" sz="7200" b="1" dirty="0">
                <a:solidFill>
                  <a:srgbClr val="00582A"/>
                </a:solidFill>
              </a:rPr>
              <a:t> ؟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مين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هلاقي</a:t>
            </a:r>
            <a:r>
              <a:rPr lang="ar-EG" sz="7200" b="1" dirty="0">
                <a:solidFill>
                  <a:srgbClr val="00582A"/>
                </a:solidFill>
              </a:rPr>
              <a:t> زيك ربى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بيفهمنى</a:t>
            </a:r>
            <a:r>
              <a:rPr lang="ar-EG" sz="7200" b="1" dirty="0">
                <a:solidFill>
                  <a:srgbClr val="00582A"/>
                </a:solidFill>
              </a:rPr>
              <a:t> ؟ 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814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عمري ما بقى </a:t>
            </a:r>
            <a:r>
              <a:rPr lang="ar-EG" sz="7200" b="1" dirty="0" err="1">
                <a:solidFill>
                  <a:srgbClr val="00582A"/>
                </a:solidFill>
              </a:rPr>
              <a:t>ف</a:t>
            </a:r>
            <a:r>
              <a:rPr lang="ar-EG" sz="7200" b="1" dirty="0">
                <a:solidFill>
                  <a:srgbClr val="00582A"/>
                </a:solidFill>
              </a:rPr>
              <a:t> يوم وحيد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طول ما في زيك إله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أحلى </a:t>
            </a:r>
            <a:r>
              <a:rPr lang="ar-EG" sz="8000" b="1">
                <a:solidFill>
                  <a:srgbClr val="00582A"/>
                </a:solidFill>
              </a:rPr>
              <a:t>ما في </a:t>
            </a:r>
            <a:r>
              <a:rPr lang="ar-EG" sz="8000" b="1" dirty="0">
                <a:solidFill>
                  <a:srgbClr val="00582A"/>
                </a:solidFill>
              </a:rPr>
              <a:t>الحياة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أحلى صديق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2157</TotalTime>
  <Words>156</Words>
  <Application>Microsoft Office PowerPoint</Application>
  <PresentationFormat>عرض على الشاشة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336</cp:revision>
  <dcterms:created xsi:type="dcterms:W3CDTF">2021-12-07T14:30:00Z</dcterms:created>
  <dcterms:modified xsi:type="dcterms:W3CDTF">2023-11-27T09:50:34Z</dcterms:modified>
</cp:coreProperties>
</file>