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90" r:id="rId3"/>
    <p:sldId id="491" r:id="rId4"/>
    <p:sldId id="47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426" autoAdjust="0"/>
    <p:restoredTop sz="94660"/>
  </p:normalViewPr>
  <p:slideViewPr>
    <p:cSldViewPr>
      <p:cViewPr>
        <p:scale>
          <a:sx n="100" d="100"/>
          <a:sy n="100" d="100"/>
        </p:scale>
        <p:origin x="-216" y="-15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 smtClean="0"/>
              <a:t>تـرنيـمـة</a:t>
            </a:r>
          </a:p>
          <a:p>
            <a:pPr algn="ctr">
              <a:defRPr/>
            </a:pPr>
            <a:r>
              <a:rPr lang="ar-EG" sz="7200" b="1" dirty="0" smtClean="0"/>
              <a:t>أحمد الرب بكل قلبي</a:t>
            </a:r>
            <a:endParaRPr lang="ar-EG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6200" y="-160548"/>
            <a:ext cx="8839200" cy="6561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أحمد الرب بكل قلبي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أحدث بجميع عجائبك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أرنم لاسمك أيها العلي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أفرح وابتهـج بك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609600" y="-277207"/>
            <a:ext cx="10363200" cy="66018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حي هو الرب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مبارك صخرتي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ومرتفع إله خلاصي</a:t>
            </a:r>
          </a:p>
          <a:p>
            <a:pPr algn="ctr">
              <a:lnSpc>
                <a:spcPct val="150000"/>
              </a:lnSpc>
              <a:defRPr/>
            </a:pPr>
            <a:r>
              <a:rPr lang="ar-EG" sz="7200" b="1" dirty="0" smtClean="0"/>
              <a:t>مبارك صخرتي</a:t>
            </a:r>
            <a:endParaRPr lang="en-US" sz="7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2112</TotalTime>
  <Words>29</Words>
  <Application>Microsoft Office PowerPoint</Application>
  <PresentationFormat>عرض على الشاشة (3:4)‏</PresentationFormat>
  <Paragraphs>10</Paragraphs>
  <Slides>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Office Theme</vt:lpstr>
      <vt:lpstr>الشريحة 1</vt:lpstr>
      <vt:lpstr>الشريحة 2</vt:lpstr>
      <vt:lpstr>الشريحة 3</vt:lpstr>
      <vt:lpstr>الشريحة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429</cp:revision>
  <dcterms:created xsi:type="dcterms:W3CDTF">2021-12-07T14:30:00Z</dcterms:created>
  <dcterms:modified xsi:type="dcterms:W3CDTF">2022-01-23T11:33:20Z</dcterms:modified>
</cp:coreProperties>
</file>