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90" r:id="rId3"/>
    <p:sldId id="491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>
        <p:scale>
          <a:sx n="100" d="100"/>
          <a:sy n="100" d="100"/>
        </p:scale>
        <p:origin x="-216" y="-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>
              <a:defRPr/>
            </a:pPr>
            <a:r>
              <a:rPr lang="ar-EG" sz="7200" b="1" dirty="0" smtClean="0"/>
              <a:t>أحمد الرب بكل قلبي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160548"/>
            <a:ext cx="88392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أحمد الرب بكل قلبي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أحدث بجميع عجائبك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أرنم لاسمك أيها العلي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أفرح وابتهـج بك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277207"/>
            <a:ext cx="103632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حي هو الرب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مبارك صخرتي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ومرتفع إله خلاصي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smtClean="0"/>
              <a:t>مبارك صخرتي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29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429</cp:revision>
  <dcterms:created xsi:type="dcterms:W3CDTF">2021-12-07T14:30:00Z</dcterms:created>
  <dcterms:modified xsi:type="dcterms:W3CDTF">2022-01-23T11:33:20Z</dcterms:modified>
</cp:coreProperties>
</file>