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90" r:id="rId3"/>
    <p:sldId id="491" r:id="rId4"/>
    <p:sldId id="492" r:id="rId5"/>
    <p:sldId id="4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>
              <a:defRPr/>
            </a:pPr>
            <a:r>
              <a:rPr lang="ar-EG" sz="7200" b="1" dirty="0"/>
              <a:t>أحمد الرب جداً بفمي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1066800"/>
            <a:ext cx="8839200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أحمد الرب جداً بفمي</a:t>
            </a:r>
            <a:br>
              <a:rPr lang="ar-EG" sz="7200" b="1" dirty="0"/>
            </a:br>
            <a:r>
              <a:rPr lang="ar-EG" sz="7200" b="1" dirty="0"/>
              <a:t>وفي وسط كثيرين أسبحه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138916"/>
            <a:ext cx="103632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لأنه يقوم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عن يمين المسكين </a:t>
            </a:r>
            <a:br>
              <a:rPr lang="ar-EG" sz="7200" b="1" dirty="0"/>
            </a:br>
            <a:r>
              <a:rPr lang="ar-EG" sz="7200" b="1" dirty="0"/>
              <a:t>ليخلصه من القاضين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على نفسه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1066800"/>
            <a:ext cx="8839200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/>
              <a:t>أحمد الرب جداً بفمي</a:t>
            </a:r>
            <a:br>
              <a:rPr lang="ar-EG" sz="7200" b="1" dirty="0"/>
            </a:br>
            <a:r>
              <a:rPr lang="ar-EG" sz="7200" b="1" dirty="0"/>
              <a:t>وفي وسط كثيرين أسبحه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2115</TotalTime>
  <Words>37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431</cp:revision>
  <dcterms:created xsi:type="dcterms:W3CDTF">2021-12-07T14:30:00Z</dcterms:created>
  <dcterms:modified xsi:type="dcterms:W3CDTF">2023-11-28T12:15:56Z</dcterms:modified>
</cp:coreProperties>
</file>