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90" r:id="rId3"/>
    <p:sldId id="491" r:id="rId4"/>
    <p:sldId id="493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52" d="100"/>
          <a:sy n="52" d="100"/>
        </p:scale>
        <p:origin x="28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defRPr/>
            </a:pPr>
            <a:r>
              <a:rPr lang="ar-EG" sz="7200" b="1" dirty="0"/>
              <a:t>أحمدك أحمدك يا رب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7620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أَحْمَدُكَ </a:t>
            </a:r>
            <a:r>
              <a:rPr lang="ar-EG" sz="8000" b="1" dirty="0" err="1">
                <a:solidFill>
                  <a:srgbClr val="003300"/>
                </a:solidFill>
              </a:rPr>
              <a:t>أَحْمَدُكَ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ياربُّ</a:t>
            </a:r>
            <a:r>
              <a:rPr lang="ar-EG" sz="8000" b="1" dirty="0">
                <a:solidFill>
                  <a:srgbClr val="003300"/>
                </a:solidFill>
              </a:rPr>
              <a:t> بينَ الشعوبْ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وأرنمُ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لكَ بينَ الأممْ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815645"/>
            <a:ext cx="103632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لأنَّ رحمتكَ قد عظمتْ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قدْ عظمتْ فوق السمواتْ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(وإلى الغمامْ حقكَ)</a:t>
            </a:r>
            <a:r>
              <a:rPr lang="ar-EG" sz="6000" b="1" dirty="0"/>
              <a:t>2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762000"/>
            <a:ext cx="8839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أَحْمَدُكَ </a:t>
            </a:r>
            <a:r>
              <a:rPr lang="ar-EG" sz="8000" b="1" dirty="0" err="1">
                <a:solidFill>
                  <a:srgbClr val="003300"/>
                </a:solidFill>
              </a:rPr>
              <a:t>أَحْمَدُكَ</a:t>
            </a:r>
            <a:endParaRPr lang="ar-EG" sz="8000" b="1" dirty="0">
              <a:solidFill>
                <a:srgbClr val="003300"/>
              </a:solidFill>
            </a:endParaRP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ياربُّ</a:t>
            </a:r>
            <a:r>
              <a:rPr lang="ar-EG" sz="8000" b="1" dirty="0">
                <a:solidFill>
                  <a:srgbClr val="003300"/>
                </a:solidFill>
              </a:rPr>
              <a:t> بينَ الشعوبْ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وأرنمُ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لكَ بينَ الأممْ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7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38</Words>
  <Application>Microsoft Office PowerPoint</Application>
  <PresentationFormat>عرض على الشاشة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433</cp:revision>
  <dcterms:created xsi:type="dcterms:W3CDTF">2021-12-07T14:30:00Z</dcterms:created>
  <dcterms:modified xsi:type="dcterms:W3CDTF">2023-11-28T12:20:30Z</dcterms:modified>
</cp:coreProperties>
</file>