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90" r:id="rId3"/>
    <p:sldId id="491" r:id="rId4"/>
    <p:sldId id="493" r:id="rId5"/>
    <p:sldId id="47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6" autoAdjust="0"/>
    <p:restoredTop sz="94660"/>
  </p:normalViewPr>
  <p:slideViewPr>
    <p:cSldViewPr>
      <p:cViewPr varScale="1">
        <p:scale>
          <a:sx n="52" d="100"/>
          <a:sy n="52" d="100"/>
        </p:scale>
        <p:origin x="288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76333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</a:p>
          <a:p>
            <a:pPr algn="ctr">
              <a:defRPr/>
            </a:pPr>
            <a:r>
              <a:rPr lang="ar-EG" sz="7200" b="1" dirty="0"/>
              <a:t>أحمدك أحمدك يا رب 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762000"/>
            <a:ext cx="8839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أَحْمَدُكَ </a:t>
            </a:r>
            <a:r>
              <a:rPr lang="ar-EG" sz="8000" b="1" dirty="0" err="1">
                <a:solidFill>
                  <a:srgbClr val="003300"/>
                </a:solidFill>
              </a:rPr>
              <a:t>أَحْمَدُكَ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 err="1">
                <a:solidFill>
                  <a:srgbClr val="003300"/>
                </a:solidFill>
              </a:rPr>
              <a:t>ياربُّ</a:t>
            </a:r>
            <a:r>
              <a:rPr lang="ar-EG" sz="8000" b="1" dirty="0">
                <a:solidFill>
                  <a:srgbClr val="003300"/>
                </a:solidFill>
              </a:rPr>
              <a:t> بينَ الشعوبْ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وأرنمُ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لكَ بينَ الأممْ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09600" y="815645"/>
            <a:ext cx="10363200" cy="4899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لأنَّ رحمتكَ قد عظمتْ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قدْ عظمتْ فوق السمواتْ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(وإلى الغمامْ حقكَ)</a:t>
            </a:r>
            <a:r>
              <a:rPr lang="ar-EG" sz="6000" b="1" dirty="0"/>
              <a:t>2</a:t>
            </a: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762000"/>
            <a:ext cx="8839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أَحْمَدُكَ </a:t>
            </a:r>
            <a:r>
              <a:rPr lang="ar-EG" sz="8000" b="1" dirty="0" err="1">
                <a:solidFill>
                  <a:srgbClr val="003300"/>
                </a:solidFill>
              </a:rPr>
              <a:t>أَحْمَدُكَ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 err="1">
                <a:solidFill>
                  <a:srgbClr val="003300"/>
                </a:solidFill>
              </a:rPr>
              <a:t>ياربُّ</a:t>
            </a:r>
            <a:r>
              <a:rPr lang="ar-EG" sz="8000" b="1" dirty="0">
                <a:solidFill>
                  <a:srgbClr val="003300"/>
                </a:solidFill>
              </a:rPr>
              <a:t> بينَ الشعوبْ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وأرنمُ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لكَ بينَ الأممْ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378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2121</TotalTime>
  <Words>38</Words>
  <Application>Microsoft Office PowerPoint</Application>
  <PresentationFormat>عرض على الشاشة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433</cp:revision>
  <dcterms:created xsi:type="dcterms:W3CDTF">2021-12-07T14:30:00Z</dcterms:created>
  <dcterms:modified xsi:type="dcterms:W3CDTF">2023-11-28T12:20:30Z</dcterms:modified>
</cp:coreProperties>
</file>