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5" r:id="rId2"/>
    <p:sldId id="277" r:id="rId3"/>
    <p:sldId id="274" r:id="rId4"/>
    <p:sldId id="312" r:id="rId5"/>
    <p:sldId id="294" r:id="rId6"/>
    <p:sldId id="295" r:id="rId7"/>
    <p:sldId id="296" r:id="rId8"/>
    <p:sldId id="297" r:id="rId9"/>
    <p:sldId id="313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17" r:id="rId21"/>
    <p:sldId id="316" r:id="rId22"/>
    <p:sldId id="308" r:id="rId23"/>
    <p:sldId id="309" r:id="rId24"/>
    <p:sldId id="314" r:id="rId25"/>
    <p:sldId id="315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12"/>
            <p14:sldId id="294"/>
            <p14:sldId id="295"/>
            <p14:sldId id="296"/>
            <p14:sldId id="297"/>
            <p14:sldId id="313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7"/>
            <p14:sldId id="316"/>
            <p14:sldId id="308"/>
            <p14:sldId id="309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9" autoAdjust="0"/>
    <p:restoredTop sz="94660"/>
  </p:normalViewPr>
  <p:slideViewPr>
    <p:cSldViewPr>
      <p:cViewPr varScale="1">
        <p:scale>
          <a:sx n="60" d="100"/>
          <a:sy n="60" d="100"/>
        </p:scale>
        <p:origin x="7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4442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احمدوا الربَّ</a:t>
            </a:r>
            <a:r>
              <a:rPr lang="ar-EG" sz="7200" b="1" dirty="0"/>
              <a:t> </a:t>
            </a:r>
            <a:r>
              <a:rPr lang="ar-SA" sz="7200" b="1" dirty="0"/>
              <a:t>لأنه صالحٌ </a:t>
            </a:r>
            <a:br>
              <a:rPr lang="en-US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  <a:br>
              <a:rPr lang="ar-EG" sz="8800" b="1" dirty="0"/>
            </a:br>
            <a:r>
              <a:rPr lang="ar-SA" sz="8800" b="1" dirty="0"/>
              <a:t>دفعوني لإسقاطي</a:t>
            </a:r>
            <a:br>
              <a:rPr lang="ar-EG" sz="8800" b="1" dirty="0"/>
            </a:br>
            <a:r>
              <a:rPr lang="ar-SA" sz="8800" b="1" dirty="0"/>
              <a:t>والربُّ سندني</a:t>
            </a:r>
            <a:br>
              <a:rPr lang="ar-EG" sz="8800" b="1" dirty="0"/>
            </a:br>
            <a:r>
              <a:rPr lang="ar-SA" sz="8800" b="1" dirty="0"/>
              <a:t>قوتي وترنمي</a:t>
            </a:r>
            <a:br>
              <a:rPr lang="ar-EG" sz="8800" b="1" dirty="0"/>
            </a:br>
            <a:r>
              <a:rPr lang="ar-SA" sz="8800" b="1" dirty="0"/>
              <a:t>الربُّ وهو خلاصي</a:t>
            </a:r>
            <a:endParaRPr lang="ar-JO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هذه ترنيمة الخلاص</a:t>
            </a:r>
            <a:br>
              <a:rPr lang="ar-EG" sz="8800" b="1" dirty="0"/>
            </a:br>
            <a:r>
              <a:rPr lang="ar-SA" sz="8800" b="1" dirty="0"/>
              <a:t>في خيام الأبرار</a:t>
            </a:r>
            <a:br>
              <a:rPr lang="ar-EG" sz="8800" b="1" dirty="0"/>
            </a:br>
            <a:r>
              <a:rPr lang="ar-SA" sz="8800" b="1" dirty="0"/>
              <a:t>"يمين الرب قديرة </a:t>
            </a:r>
            <a:br>
              <a:rPr lang="ar-EG" sz="8800" b="1" dirty="0"/>
            </a:br>
            <a:r>
              <a:rPr lang="ar-SA" sz="8800" b="1" dirty="0"/>
              <a:t>يمين الرب عالية</a:t>
            </a:r>
            <a:r>
              <a:rPr lang="en-US" sz="8800" b="1" dirty="0"/>
              <a:t>"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5-</a:t>
            </a:r>
            <a:br>
              <a:rPr lang="ar-EG" sz="5400" dirty="0"/>
            </a:br>
            <a:r>
              <a:rPr lang="ar-SA" sz="8800" b="1" dirty="0"/>
              <a:t>لا أموت بل أحيا</a:t>
            </a:r>
            <a:br>
              <a:rPr lang="ar-EG" sz="8800" b="1" dirty="0"/>
            </a:br>
            <a:r>
              <a:rPr lang="ar-SA" sz="8800" b="1" dirty="0"/>
              <a:t>وأحدث باسمه</a:t>
            </a:r>
            <a:br>
              <a:rPr lang="ar-EG" sz="8800" b="1" dirty="0"/>
            </a:br>
            <a:r>
              <a:rPr lang="ar-SA" sz="8800" b="1" dirty="0"/>
              <a:t>وبأعمال الربِّ</a:t>
            </a:r>
            <a:br>
              <a:rPr lang="ar-EG" sz="8800" b="1" dirty="0"/>
            </a:br>
            <a:r>
              <a:rPr lang="ar-SA" sz="8800" b="1" dirty="0"/>
              <a:t>وبشخصهِ</a:t>
            </a:r>
            <a:br>
              <a:rPr lang="ar-EG" sz="8800" dirty="0"/>
            </a:br>
            <a:endParaRPr lang="ar-JO" sz="8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تأديباً أدبني</a:t>
            </a:r>
            <a:br>
              <a:rPr lang="ar-EG" sz="8800" b="1" dirty="0"/>
            </a:br>
            <a:r>
              <a:rPr lang="ar-SA" sz="8800" b="1" dirty="0"/>
              <a:t>الربُّ فهو أبي</a:t>
            </a:r>
            <a:br>
              <a:rPr lang="ar-EG" sz="8800" b="1" dirty="0"/>
            </a:br>
            <a:r>
              <a:rPr lang="ar-SA" sz="8800" b="1" dirty="0"/>
              <a:t>أمَّا إلى الموتِّ</a:t>
            </a:r>
            <a:br>
              <a:rPr lang="en-US" sz="8800" b="1" dirty="0"/>
            </a:br>
            <a:r>
              <a:rPr lang="ar-SA" sz="8800" b="1" dirty="0"/>
              <a:t>أبدا لم يسلمني</a:t>
            </a:r>
            <a:endParaRPr lang="en-US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46261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6-</a:t>
            </a:r>
            <a:r>
              <a:rPr lang="ar-EG" sz="8800" dirty="0"/>
              <a:t> </a:t>
            </a:r>
            <a:br>
              <a:rPr lang="ar-EG" sz="8800" dirty="0"/>
            </a:br>
            <a:r>
              <a:rPr lang="ar-SA" sz="8800" b="1" dirty="0"/>
              <a:t>افتحوا لي أبوابَ</a:t>
            </a:r>
            <a:br>
              <a:rPr lang="ar-EG" sz="8800" b="1" dirty="0"/>
            </a:br>
            <a:r>
              <a:rPr lang="ar-SA" sz="8800" b="1" dirty="0"/>
              <a:t>البرِّ والصدِّيق</a:t>
            </a:r>
            <a:br>
              <a:rPr lang="ar-EG" sz="8800" b="1" dirty="0"/>
            </a:br>
            <a:r>
              <a:rPr lang="ar-SA" sz="8800" b="1" dirty="0"/>
              <a:t>أدخلُ وأسبِّحِ</a:t>
            </a:r>
            <a:br>
              <a:rPr lang="ar-EG" sz="8800" b="1" dirty="0"/>
            </a:br>
            <a:r>
              <a:rPr lang="ar-SA" sz="8800" b="1" dirty="0"/>
              <a:t>الربَّ الحميد</a:t>
            </a:r>
            <a:endParaRPr lang="ar-JO" sz="8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هذه الأبواب</a:t>
            </a:r>
            <a:br>
              <a:rPr lang="ar-EG" sz="8800" b="1" dirty="0"/>
            </a:br>
            <a:r>
              <a:rPr lang="ar-SA" sz="8800" b="1" dirty="0"/>
              <a:t>للرب القدوس</a:t>
            </a:r>
            <a:br>
              <a:rPr lang="ar-EG" sz="8800" b="1" dirty="0"/>
            </a:br>
            <a:r>
              <a:rPr lang="ar-SA" sz="8800" b="1" dirty="0"/>
              <a:t>ويدخلُ فيها</a:t>
            </a:r>
            <a:br>
              <a:rPr lang="ar-EG" sz="8800" b="1" dirty="0"/>
            </a:br>
            <a:r>
              <a:rPr lang="ar-SA" sz="8800" b="1" dirty="0"/>
              <a:t>من لبس القدوس</a:t>
            </a:r>
            <a:endParaRPr lang="en-US" sz="8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7-</a:t>
            </a:r>
            <a:br>
              <a:rPr lang="ar-EG" sz="8000" dirty="0"/>
            </a:br>
            <a:r>
              <a:rPr lang="ar-SA" sz="8800" b="1" dirty="0"/>
              <a:t>أحمدك لأنك</a:t>
            </a:r>
            <a:br>
              <a:rPr lang="ar-EG" sz="8800" b="1" dirty="0"/>
            </a:br>
            <a:r>
              <a:rPr lang="ar-SA" sz="8800" b="1" dirty="0"/>
              <a:t>استجبتَ لي</a:t>
            </a:r>
            <a:br>
              <a:rPr lang="ar-EG" sz="8800" b="1" dirty="0"/>
            </a:br>
            <a:r>
              <a:rPr lang="ar-SA" sz="8800" b="1" dirty="0"/>
              <a:t>وصرت خلاصا</a:t>
            </a:r>
            <a:br>
              <a:rPr lang="ar-EG" sz="8800" b="1" dirty="0"/>
            </a:br>
            <a:r>
              <a:rPr lang="ar-SA" sz="8800" b="1" dirty="0"/>
              <a:t>ليَ وأعنتني</a:t>
            </a:r>
            <a:endParaRPr lang="ar-JO" sz="8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الحجرُ المرفوض</a:t>
            </a:r>
            <a:br>
              <a:rPr lang="ar-EG" sz="8800" b="1" dirty="0"/>
            </a:br>
            <a:r>
              <a:rPr lang="ar-SA" sz="8800" b="1" dirty="0"/>
              <a:t>من كل بَنَّاء</a:t>
            </a:r>
            <a:br>
              <a:rPr lang="ar-EG" sz="8800" b="1" dirty="0"/>
            </a:br>
            <a:r>
              <a:rPr lang="ar-SA" sz="8800" b="1" dirty="0"/>
              <a:t>صار رأسَ الزاوية</a:t>
            </a:r>
            <a:br>
              <a:rPr lang="ar-EG" sz="8800" b="1" dirty="0"/>
            </a:br>
            <a:r>
              <a:rPr lang="ar-SA" sz="8800" b="1" dirty="0"/>
              <a:t>وتاج البِناء</a:t>
            </a:r>
            <a:endParaRPr lang="en-US" sz="8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8-</a:t>
            </a:r>
            <a:br>
              <a:rPr lang="ar-EG" sz="8000" dirty="0"/>
            </a:br>
            <a:r>
              <a:rPr lang="ar-SA" sz="8800" b="1" dirty="0"/>
              <a:t>من قبل الربِّ</a:t>
            </a:r>
            <a:br>
              <a:rPr lang="ar-EG" sz="8800" b="1" dirty="0"/>
            </a:br>
            <a:r>
              <a:rPr lang="ar-SA" sz="8800" b="1" dirty="0" err="1"/>
              <a:t>هذاوهوعجيب</a:t>
            </a:r>
            <a:br>
              <a:rPr lang="ar-EG" sz="8800" b="1" dirty="0"/>
            </a:br>
            <a:r>
              <a:rPr lang="ar-SA" sz="8800" b="1" dirty="0"/>
              <a:t>في أعيننا </a:t>
            </a:r>
            <a:r>
              <a:rPr lang="ar-SA" sz="8800" b="1" dirty="0" err="1"/>
              <a:t>و</a:t>
            </a:r>
            <a:br>
              <a:rPr lang="ar-EG" sz="8800" b="1" dirty="0"/>
            </a:br>
            <a:r>
              <a:rPr lang="ar-SA" sz="8800" b="1" dirty="0"/>
              <a:t>سيصير جبلا قريب</a:t>
            </a:r>
            <a:endParaRPr lang="ar-JO" sz="8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هذا هو يومٌ للربِّ</a:t>
            </a:r>
            <a:br>
              <a:rPr lang="ar-EG" sz="8800" b="1" dirty="0"/>
            </a:br>
            <a:r>
              <a:rPr lang="ar-SA" sz="8800" b="1" dirty="0"/>
              <a:t>ومن صنعِه</a:t>
            </a:r>
            <a:br>
              <a:rPr lang="ar-EG" sz="8800" b="1" dirty="0"/>
            </a:br>
            <a:r>
              <a:rPr lang="ar-SA" sz="8800" b="1" dirty="0"/>
              <a:t>فلنبتهج </a:t>
            </a:r>
            <a:r>
              <a:rPr lang="ar-SA" sz="8800" b="1" dirty="0" err="1"/>
              <a:t>م</a:t>
            </a:r>
            <a:r>
              <a:rPr lang="ar-SA" sz="8800" b="1" dirty="0"/>
              <a:t> القلبِ</a:t>
            </a:r>
            <a:br>
              <a:rPr lang="ar-EG" sz="8800" b="1" dirty="0"/>
            </a:br>
            <a:r>
              <a:rPr lang="ar-SA" sz="8800" b="1" dirty="0"/>
              <a:t>ونفرح فيه</a:t>
            </a:r>
            <a:endParaRPr lang="en-US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8800" b="1" dirty="0"/>
            </a:br>
            <a:r>
              <a:rPr lang="ar-SA" sz="8800" b="1" dirty="0"/>
              <a:t>احمدوا الربَّ</a:t>
            </a:r>
            <a:br>
              <a:rPr lang="en-US" sz="8800" b="1" dirty="0"/>
            </a:br>
            <a:r>
              <a:rPr lang="ar-SA" sz="8800" b="1" dirty="0"/>
              <a:t>لأنه صالحٌ</a:t>
            </a:r>
            <a:br>
              <a:rPr lang="en-US" sz="8800" b="1" dirty="0"/>
            </a:br>
            <a:r>
              <a:rPr lang="ar-SA" sz="8800" b="1" dirty="0"/>
              <a:t>لأن رحمتَه</a:t>
            </a:r>
            <a:br>
              <a:rPr lang="en-US" sz="8800" b="1" dirty="0"/>
            </a:br>
            <a:r>
              <a:rPr lang="ar-SA" sz="8800" b="1" dirty="0"/>
              <a:t>إلى الأبد تدوم</a:t>
            </a:r>
            <a:endParaRPr lang="ar-JO" sz="8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آه يا ربُّ خلص</a:t>
            </a:r>
            <a:br>
              <a:rPr lang="ar-EG" sz="8800" b="1" dirty="0"/>
            </a:br>
            <a:r>
              <a:rPr lang="ar-SA" sz="8800" b="1" dirty="0"/>
              <a:t>آه يا ربُّ أنقذ</a:t>
            </a:r>
            <a:br>
              <a:rPr lang="ar-EG" sz="8800" b="1" dirty="0"/>
            </a:br>
            <a:r>
              <a:rPr lang="ar-SA" sz="8800" b="1" dirty="0"/>
              <a:t>مباركٌ الآتي</a:t>
            </a:r>
            <a:br>
              <a:rPr lang="ar-EG" sz="8800" b="1" dirty="0"/>
            </a:br>
            <a:r>
              <a:rPr lang="ar-SA" sz="8800" b="1" dirty="0"/>
              <a:t>باسم الربِّ</a:t>
            </a:r>
            <a:endParaRPr lang="en-US" sz="8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 err="1"/>
              <a:t>با</a:t>
            </a:r>
            <a:r>
              <a:rPr lang="ar-SA" sz="8800" b="1" dirty="0"/>
              <a:t> ركناكم </a:t>
            </a:r>
            <a:br>
              <a:rPr lang="ar-EG" sz="8800" b="1" dirty="0"/>
            </a:br>
            <a:r>
              <a:rPr lang="ar-SA" sz="8800" b="1" dirty="0"/>
              <a:t>من بيت الربِّ</a:t>
            </a:r>
            <a:br>
              <a:rPr lang="ar-EG" sz="8800" b="1" dirty="0"/>
            </a:br>
            <a:r>
              <a:rPr lang="ar-SA" sz="8800" b="1" dirty="0"/>
              <a:t>الربُّ هو الله</a:t>
            </a:r>
            <a:br>
              <a:rPr lang="ar-EG" sz="8800" b="1" dirty="0"/>
            </a:br>
            <a:r>
              <a:rPr lang="ar-SA" sz="8800" b="1" dirty="0"/>
              <a:t>الذي أنارنا</a:t>
            </a:r>
            <a:endParaRPr lang="en-US" sz="8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10-</a:t>
            </a:r>
            <a:br>
              <a:rPr lang="ar-EG" sz="8000" b="1" dirty="0"/>
            </a:br>
            <a:r>
              <a:rPr lang="ar-SA" sz="8000" b="1" dirty="0"/>
              <a:t>زينوا الموكب</a:t>
            </a:r>
            <a:br>
              <a:rPr lang="ar-EG" sz="8000" b="1" dirty="0"/>
            </a:br>
            <a:r>
              <a:rPr lang="ar-SA" sz="8000" b="1" dirty="0"/>
              <a:t>بأغصان الفرحِ</a:t>
            </a:r>
            <a:br>
              <a:rPr lang="ar-EG" sz="8000" b="1" dirty="0"/>
            </a:br>
            <a:r>
              <a:rPr lang="ar-SA" sz="8000" b="1" dirty="0"/>
              <a:t>أوثقوا الذبيحة</a:t>
            </a:r>
            <a:br>
              <a:rPr lang="ar-EG" sz="8000" b="1" dirty="0"/>
            </a:br>
            <a:r>
              <a:rPr lang="ar-SA" sz="8000" b="1" dirty="0"/>
              <a:t>بقرون المذبحِ</a:t>
            </a:r>
            <a:endParaRPr lang="ar-JO" sz="8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000" b="1" dirty="0"/>
              <a:t>قل يا </a:t>
            </a:r>
            <a:r>
              <a:rPr lang="ar-SA" sz="8000" b="1" dirty="0" err="1"/>
              <a:t>اسرائيل</a:t>
            </a:r>
            <a:br>
              <a:rPr lang="en-US" sz="8000" b="1" dirty="0"/>
            </a:br>
            <a:r>
              <a:rPr lang="ar-SA" sz="8000" b="1" dirty="0"/>
              <a:t>رحمتَه إلى الأبد</a:t>
            </a:r>
            <a:br>
              <a:rPr lang="en-US" sz="8000" b="1" dirty="0"/>
            </a:br>
            <a:r>
              <a:rPr lang="ar-SA" sz="8000" b="1" dirty="0"/>
              <a:t>قل يا بيت هارون</a:t>
            </a:r>
            <a:br>
              <a:rPr lang="en-US" sz="8000" b="1" dirty="0"/>
            </a:br>
            <a:r>
              <a:rPr lang="ar-SA" sz="8000" b="1" dirty="0"/>
              <a:t>رحمته إلى الأبد</a:t>
            </a:r>
            <a:endParaRPr lang="en-US" sz="8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أنت هو إلهي</a:t>
            </a:r>
            <a:br>
              <a:rPr lang="ar-EG" sz="8800" b="1" dirty="0"/>
            </a:br>
            <a:r>
              <a:rPr lang="ar-SA" sz="8800" b="1" dirty="0"/>
              <a:t>فأحمدك</a:t>
            </a:r>
            <a:br>
              <a:rPr lang="ar-EG" sz="8800" b="1" dirty="0"/>
            </a:br>
            <a:r>
              <a:rPr lang="ar-SA" sz="8800" b="1" dirty="0"/>
              <a:t>أنت هو إلهي</a:t>
            </a:r>
            <a:br>
              <a:rPr lang="ar-EG" sz="8800" b="1" dirty="0"/>
            </a:br>
            <a:r>
              <a:rPr lang="ar-SA" sz="8800" b="1" dirty="0"/>
              <a:t>فأرفعك</a:t>
            </a:r>
            <a:endParaRPr lang="en-US" sz="88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91981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br>
              <a:rPr lang="ar-EG" sz="8800" b="1" dirty="0"/>
            </a:br>
            <a:r>
              <a:rPr lang="ar-SA" sz="8800" b="1" dirty="0"/>
              <a:t>احمدوا الربَّ</a:t>
            </a:r>
            <a:br>
              <a:rPr lang="en-US" sz="8800" b="1" dirty="0"/>
            </a:br>
            <a:r>
              <a:rPr lang="ar-SA" sz="8800" b="1" dirty="0"/>
              <a:t>لأنه صالحٌ</a:t>
            </a:r>
            <a:br>
              <a:rPr lang="en-US" sz="8800" b="1" dirty="0"/>
            </a:br>
            <a:r>
              <a:rPr lang="ar-SA" sz="8800" b="1" dirty="0"/>
              <a:t>لأن رحمتَه</a:t>
            </a:r>
            <a:br>
              <a:rPr lang="en-US" sz="8800" b="1" dirty="0"/>
            </a:br>
            <a:r>
              <a:rPr lang="ar-SA" sz="8800" b="1" dirty="0"/>
              <a:t>إلى الأبد تدوم</a:t>
            </a:r>
            <a:endParaRPr lang="en-US" sz="8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قل يا </a:t>
            </a:r>
            <a:r>
              <a:rPr lang="ar-SA" sz="8800" b="1" dirty="0" err="1"/>
              <a:t>اسرائيل</a:t>
            </a:r>
            <a:br>
              <a:rPr lang="en-US" sz="8800" b="1" dirty="0"/>
            </a:br>
            <a:r>
              <a:rPr lang="ar-SA" sz="8800" b="1" dirty="0"/>
              <a:t>رحمتَه إلى الأبد</a:t>
            </a:r>
            <a:br>
              <a:rPr lang="en-US" sz="8800" b="1" dirty="0"/>
            </a:br>
            <a:r>
              <a:rPr lang="ar-SA" sz="8800" b="1" dirty="0"/>
              <a:t>قل يا بيت هارون</a:t>
            </a:r>
            <a:br>
              <a:rPr lang="en-US" sz="8800" b="1" dirty="0"/>
            </a:br>
            <a:r>
              <a:rPr lang="ar-SA" sz="8800" b="1" dirty="0"/>
              <a:t>رحمته إلى الأبد</a:t>
            </a: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2042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قولوا يا </a:t>
            </a:r>
            <a:r>
              <a:rPr lang="ar-SA" sz="8800" b="1" dirty="0" err="1"/>
              <a:t>خائفيه</a:t>
            </a:r>
            <a:br>
              <a:rPr lang="en-US" sz="8800" b="1" dirty="0"/>
            </a:br>
            <a:r>
              <a:rPr lang="ar-SA" sz="8800" b="1" dirty="0"/>
              <a:t>رحمته إلى الأبد</a:t>
            </a:r>
            <a:br>
              <a:rPr lang="en-US" sz="8800" b="1" dirty="0"/>
            </a:br>
            <a:r>
              <a:rPr lang="ar-SA" sz="8800" b="1" dirty="0"/>
              <a:t>قولوا يا قديسيه</a:t>
            </a:r>
            <a:br>
              <a:rPr lang="en-US" sz="8800" b="1" dirty="0"/>
            </a:br>
            <a:r>
              <a:rPr lang="ar-SA" sz="8800" b="1" dirty="0"/>
              <a:t>رحمته إلى الأبد</a:t>
            </a:r>
            <a:endParaRPr 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339507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r>
              <a:rPr lang="ar-EG" sz="8000" b="1" dirty="0"/>
              <a:t> </a:t>
            </a:r>
            <a:br>
              <a:rPr lang="ar-EG" sz="8000" b="1" dirty="0"/>
            </a:br>
            <a:r>
              <a:rPr lang="ar-SA" sz="8800" b="1" dirty="0"/>
              <a:t>دعوت الربَّ في ضيقي</a:t>
            </a:r>
            <a:br>
              <a:rPr lang="ar-EG" sz="8800" b="1" dirty="0"/>
            </a:br>
            <a:r>
              <a:rPr lang="ar-SA" sz="8800" b="1" dirty="0"/>
              <a:t>فأجاب </a:t>
            </a:r>
            <a:r>
              <a:rPr lang="ar-SA" sz="8800" b="1" dirty="0" err="1"/>
              <a:t>ورحبني</a:t>
            </a:r>
            <a:br>
              <a:rPr lang="ar-EG" sz="8800" b="1" dirty="0"/>
            </a:br>
            <a:r>
              <a:rPr lang="ar-SA" sz="8800" b="1" dirty="0"/>
              <a:t>راعي فلا أخاف</a:t>
            </a:r>
            <a:br>
              <a:rPr lang="ar-EG" sz="8800" b="1" dirty="0"/>
            </a:br>
            <a:r>
              <a:rPr lang="ar-SA" sz="8800" b="1" dirty="0"/>
              <a:t>ماذا يصنع إنسان </a:t>
            </a:r>
            <a:r>
              <a:rPr lang="ar-SA" sz="8800" b="1" dirty="0" err="1"/>
              <a:t>بي</a:t>
            </a:r>
            <a:r>
              <a:rPr lang="ar-SA" sz="8800" b="1" dirty="0"/>
              <a:t>؟</a:t>
            </a:r>
            <a:endParaRPr lang="ar-JO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الربُّ معي ومعيني</a:t>
            </a:r>
            <a:br>
              <a:rPr lang="ar-EG" sz="8800" b="1" dirty="0"/>
            </a:br>
            <a:r>
              <a:rPr lang="ar-SA" sz="8800" b="1" dirty="0"/>
              <a:t>وسأرى بأعدائي</a:t>
            </a:r>
            <a:br>
              <a:rPr lang="ar-EG" sz="8800" b="1" dirty="0"/>
            </a:br>
            <a:r>
              <a:rPr lang="ar-SA" sz="8800" b="1" dirty="0"/>
              <a:t>يحميني وخيرٌ لي</a:t>
            </a:r>
            <a:br>
              <a:rPr lang="ar-EG" sz="8800" b="1" dirty="0"/>
            </a:br>
            <a:r>
              <a:rPr lang="ar-SA" sz="8800" b="1" dirty="0"/>
              <a:t>من </a:t>
            </a:r>
            <a:r>
              <a:rPr lang="ar-SA" sz="8800" b="1" dirty="0" err="1"/>
              <a:t>سندةِ</a:t>
            </a:r>
            <a:r>
              <a:rPr lang="ar-SA" sz="8800" b="1" dirty="0"/>
              <a:t> البشر</a:t>
            </a:r>
            <a:endParaRPr 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r>
              <a:rPr lang="ar-EG" sz="8000" b="1" dirty="0"/>
              <a:t> </a:t>
            </a:r>
            <a:br>
              <a:rPr lang="ar-EG" sz="8000" b="1" dirty="0"/>
            </a:br>
            <a:r>
              <a:rPr lang="ar-SA" sz="8000" b="1" dirty="0"/>
              <a:t>الاحتماءُ بربي</a:t>
            </a:r>
            <a:br>
              <a:rPr lang="ar-EG" sz="8000" b="1" dirty="0"/>
            </a:br>
            <a:r>
              <a:rPr lang="ar-SA" sz="8000" b="1" dirty="0"/>
              <a:t>خيرٌ </a:t>
            </a:r>
            <a:r>
              <a:rPr lang="ar-SA" sz="8000" b="1" dirty="0" err="1"/>
              <a:t>م</a:t>
            </a:r>
            <a:r>
              <a:rPr lang="ar-SA" sz="8000" b="1" dirty="0"/>
              <a:t> </a:t>
            </a:r>
            <a:r>
              <a:rPr lang="ar-SA" sz="8000" b="1" dirty="0" err="1"/>
              <a:t>الإتكال</a:t>
            </a:r>
            <a:br>
              <a:rPr lang="ar-EG" sz="8000" b="1" dirty="0"/>
            </a:br>
            <a:r>
              <a:rPr lang="ar-SA" sz="8000" b="1" dirty="0"/>
              <a:t>على ذراع إنسان</a:t>
            </a:r>
            <a:br>
              <a:rPr lang="ar-EG" sz="8000" b="1" dirty="0"/>
            </a:br>
            <a:r>
              <a:rPr lang="ar-SA" sz="8000" b="1" dirty="0"/>
              <a:t>أو عظماء الرجال</a:t>
            </a:r>
            <a:endParaRPr lang="ar-JO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451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000" b="1" dirty="0"/>
              <a:t>كل الأمم </a:t>
            </a:r>
            <a:r>
              <a:rPr lang="ar-SA" sz="8000" b="1" dirty="0" err="1"/>
              <a:t>حاوطوني</a:t>
            </a:r>
            <a:br>
              <a:rPr lang="ar-EG" sz="8000" b="1" dirty="0"/>
            </a:br>
            <a:r>
              <a:rPr lang="ar-SA" sz="8000" b="1" dirty="0"/>
              <a:t>باسم الربِّ أبيدهم</a:t>
            </a:r>
            <a:br>
              <a:rPr lang="ar-EG" sz="8000" b="1" dirty="0"/>
            </a:br>
            <a:r>
              <a:rPr lang="ar-SA" sz="7200" b="1" dirty="0"/>
              <a:t>ومن كل جهة وحاصروني</a:t>
            </a:r>
            <a:br>
              <a:rPr lang="ar-EG" sz="7200" b="1" dirty="0"/>
            </a:br>
            <a:r>
              <a:rPr lang="ar-SA" sz="8000" b="1" dirty="0"/>
              <a:t>باسم الرب أبيدهم</a:t>
            </a: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SA" sz="8800" b="1" dirty="0"/>
              <a:t>كالنحل أحاطوا </a:t>
            </a:r>
            <a:r>
              <a:rPr lang="ar-SA" sz="8800" b="1" dirty="0" err="1"/>
              <a:t>بي</a:t>
            </a:r>
            <a:br>
              <a:rPr lang="ar-EG" sz="8800" b="1" dirty="0"/>
            </a:br>
            <a:r>
              <a:rPr lang="ar-SA" sz="8800" b="1" dirty="0"/>
              <a:t>باسم الرب أبيدهم</a:t>
            </a:r>
            <a:br>
              <a:rPr lang="ar-EG" sz="8800" b="1" dirty="0"/>
            </a:br>
            <a:r>
              <a:rPr lang="ar-SA" sz="8800" b="1" dirty="0" err="1"/>
              <a:t>انطفأوا</a:t>
            </a:r>
            <a:r>
              <a:rPr lang="ar-SA" sz="8800" b="1" dirty="0"/>
              <a:t> كنار الشوك</a:t>
            </a:r>
            <a:br>
              <a:rPr lang="ar-EG" sz="8800" b="1" dirty="0"/>
            </a:br>
            <a:r>
              <a:rPr lang="ar-SA" sz="8800" b="1" dirty="0"/>
              <a:t>اسمُ الرب أبادَهم</a:t>
            </a: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</TotalTime>
  <Words>353</Words>
  <Application>Microsoft Office PowerPoint</Application>
  <PresentationFormat>عرض على الشاشة (4:3)</PresentationFormat>
  <Paragraphs>26</Paragraphs>
  <Slides>26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175</cp:revision>
  <dcterms:created xsi:type="dcterms:W3CDTF">2021-12-07T14:30:00Z</dcterms:created>
  <dcterms:modified xsi:type="dcterms:W3CDTF">2023-11-28T12:22:46Z</dcterms:modified>
</cp:coreProperties>
</file>