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89" r:id="rId3"/>
    <p:sldId id="490" r:id="rId4"/>
    <p:sldId id="500" r:id="rId5"/>
    <p:sldId id="501" r:id="rId6"/>
    <p:sldId id="507" r:id="rId7"/>
    <p:sldId id="508" r:id="rId8"/>
    <p:sldId id="491" r:id="rId9"/>
    <p:sldId id="502" r:id="rId10"/>
    <p:sldId id="4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096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احملوا الإنجيل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152400"/>
            <a:ext cx="10058400" cy="8538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احملوا الإنجيل بشروا الأنام بالكلام المنير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فالورى قد ضل في تيه الظلام بالهدى يستنير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160548"/>
            <a:ext cx="100584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فأنيروا الكون بالإنجيلْ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نوره بِكُم بدا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ولتكن أقواله الدليلْ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للذي رام الهدى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02310"/>
            <a:ext cx="100584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/>
              <a:t> أيها الإخوان جاءنا </a:t>
            </a:r>
            <a:r>
              <a:rPr lang="ar-EG" sz="6600" b="1" dirty="0" err="1"/>
              <a:t>الندا</a:t>
            </a:r>
            <a:r>
              <a:rPr lang="ar-EG" sz="6600" b="1" dirty="0"/>
              <a:t>:</a:t>
            </a:r>
            <a:br>
              <a:rPr lang="ar-EG" sz="6600" b="1" dirty="0"/>
            </a:br>
            <a:r>
              <a:rPr lang="ar-EG" sz="6600" b="1" dirty="0"/>
              <a:t>بشروا الهالكينْ</a:t>
            </a:r>
            <a:br>
              <a:rPr lang="ar-EG" sz="6600" b="1" dirty="0"/>
            </a:br>
            <a:r>
              <a:rPr lang="ar-EG" sz="6600" b="1" dirty="0"/>
              <a:t>أنقذوا </a:t>
            </a:r>
            <a:r>
              <a:rPr lang="ar-EG" sz="6600" b="1" dirty="0" err="1"/>
              <a:t>الغرقانَ</a:t>
            </a:r>
            <a:r>
              <a:rPr lang="ar-EG" sz="6600" b="1" dirty="0"/>
              <a:t> في بحرِ الردى</a:t>
            </a:r>
            <a:br>
              <a:rPr lang="ar-EG" sz="6600" b="1" dirty="0"/>
            </a:br>
            <a:r>
              <a:rPr lang="ar-EG" sz="6600" b="1" dirty="0" err="1"/>
              <a:t>بالسفينِ</a:t>
            </a:r>
            <a:r>
              <a:rPr lang="ar-EG" sz="6600" b="1" dirty="0"/>
              <a:t> الأمينْ</a:t>
            </a: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160548"/>
            <a:ext cx="100584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فأنيروا الكون بالإنجيلْ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نوره بِكُم بدا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ولتكن أقواله الدليلْ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للذي رام الهدى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02310"/>
            <a:ext cx="100584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/>
              <a:t>وانهَضوا في الحالِ جِدّوا عاملينْ</a:t>
            </a:r>
            <a:br>
              <a:rPr lang="ar-EG" sz="6600" b="1" dirty="0"/>
            </a:br>
            <a:r>
              <a:rPr lang="ar-EG" sz="6600" b="1" dirty="0"/>
              <a:t>بين أهل </a:t>
            </a:r>
            <a:r>
              <a:rPr lang="ar-EG" sz="6600" b="1" dirty="0" err="1"/>
              <a:t>الرموسْ</a:t>
            </a:r>
            <a:br>
              <a:rPr lang="ar-EG" sz="6600" b="1" dirty="0"/>
            </a:br>
            <a:r>
              <a:rPr lang="ar-EG" sz="6600" b="1" dirty="0"/>
              <a:t>مُفتدين الوقتَ صلوا مؤمنينْ</a:t>
            </a:r>
            <a:br>
              <a:rPr lang="ar-EG" sz="6600" b="1" dirty="0"/>
            </a:br>
            <a:r>
              <a:rPr lang="ar-EG" sz="6600" b="1" dirty="0"/>
              <a:t>لخلاص النفوسْ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160548"/>
            <a:ext cx="100584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فأنيروا الكون بالإنجيلْ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نوره بِكُم بدا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ولتكن أقواله الدليلْ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للذي رام الهدى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26110"/>
            <a:ext cx="100584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/>
              <a:t>فلْيعُمَّ الكونَ توزيعُ الكتابْ</a:t>
            </a:r>
            <a:br>
              <a:rPr lang="ar-EG" sz="6600" b="1" dirty="0"/>
            </a:br>
            <a:r>
              <a:rPr lang="ar-EG" sz="6600" b="1" dirty="0"/>
              <a:t>باجتهادِ السعاةْ</a:t>
            </a:r>
            <a:br>
              <a:rPr lang="ar-EG" sz="6600" b="1" dirty="0"/>
            </a:br>
            <a:r>
              <a:rPr lang="ar-EG" sz="6600" b="1" dirty="0"/>
              <a:t>وليُذَعْ في المخلق قوله الصوابْ</a:t>
            </a:r>
            <a:br>
              <a:rPr lang="ar-EG" sz="6600" b="1" dirty="0"/>
            </a:br>
            <a:r>
              <a:rPr lang="ar-EG" sz="6600" b="1" dirty="0"/>
              <a:t>للفدى والحياةْ</a:t>
            </a:r>
            <a:endParaRPr lang="en-US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160548"/>
            <a:ext cx="100584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فأنيروا الكون بالإنجيلْ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نوره بِكُم بدا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ولتكن أقواله الدليلْ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للذي رام الهدى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2105</TotalTime>
  <Words>129</Words>
  <Application>Microsoft Office PowerPoint</Application>
  <PresentationFormat>عرض على الشاشة (4:3)</PresentationFormat>
  <Paragraphs>11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418</cp:revision>
  <dcterms:created xsi:type="dcterms:W3CDTF">2021-12-07T14:30:00Z</dcterms:created>
  <dcterms:modified xsi:type="dcterms:W3CDTF">2023-11-28T12:41:38Z</dcterms:modified>
</cp:coreProperties>
</file>