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75" r:id="rId2"/>
    <p:sldId id="489" r:id="rId3"/>
    <p:sldId id="490" r:id="rId4"/>
    <p:sldId id="475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426" autoAdjust="0"/>
    <p:restoredTop sz="94660"/>
  </p:normalViewPr>
  <p:slideViewPr>
    <p:cSldViewPr>
      <p:cViewPr varScale="1">
        <p:scale>
          <a:sx n="90" d="100"/>
          <a:sy n="90" d="100"/>
        </p:scale>
        <p:origin x="1588" y="56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11/28/2023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11/28/2023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11/28/2023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11/28/2023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609600"/>
            <a:ext cx="9144000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000" b="1" dirty="0"/>
              <a:t>تـرنيـمـة</a:t>
            </a:r>
          </a:p>
          <a:p>
            <a:pPr algn="ctr">
              <a:lnSpc>
                <a:spcPct val="150000"/>
              </a:lnSpc>
            </a:pPr>
            <a:r>
              <a:rPr lang="ar-EG" sz="8000" b="1" dirty="0"/>
              <a:t>احملوا ثمار الروح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-533400" y="-138916"/>
            <a:ext cx="10058400" cy="98925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/>
              <a:t> ( احملوا ثمار الروح </a:t>
            </a:r>
          </a:p>
          <a:p>
            <a:pPr algn="ctr" rtl="1">
              <a:lnSpc>
                <a:spcPct val="150000"/>
              </a:lnSpc>
            </a:pPr>
            <a:r>
              <a:rPr lang="ar-EG" sz="7200" b="1" dirty="0"/>
              <a:t>يا أغصان كرمة يسوع</a:t>
            </a:r>
          </a:p>
          <a:p>
            <a:pPr algn="ctr" rtl="1">
              <a:lnSpc>
                <a:spcPct val="150000"/>
              </a:lnSpc>
            </a:pPr>
            <a:r>
              <a:rPr lang="ar-EG" sz="7200" b="1" dirty="0" err="1"/>
              <a:t>اظهروها</a:t>
            </a:r>
            <a:r>
              <a:rPr lang="ar-EG" sz="7200" b="1" dirty="0"/>
              <a:t> للنفوس </a:t>
            </a:r>
          </a:p>
          <a:p>
            <a:pPr algn="ctr" rtl="1">
              <a:lnSpc>
                <a:spcPct val="150000"/>
              </a:lnSpc>
            </a:pPr>
            <a:r>
              <a:rPr lang="ar-EG" sz="7200" b="1" dirty="0"/>
              <a:t>بالروح القدوس ) 2</a:t>
            </a:r>
          </a:p>
          <a:p>
            <a:pPr algn="ctr">
              <a:lnSpc>
                <a:spcPct val="150000"/>
              </a:lnSpc>
            </a:pPr>
            <a:br>
              <a:rPr lang="ar-EG" sz="7200" b="1" dirty="0"/>
            </a:br>
            <a:endParaRPr lang="en-US" sz="72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-685800" y="-228600"/>
            <a:ext cx="10058400" cy="98925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SA" sz="7200" b="1" dirty="0"/>
              <a:t>محبة فرح سلام </a:t>
            </a:r>
            <a:endParaRPr lang="ar-EG" sz="7200" b="1" dirty="0"/>
          </a:p>
          <a:p>
            <a:pPr algn="ctr" rtl="1">
              <a:lnSpc>
                <a:spcPct val="150000"/>
              </a:lnSpc>
            </a:pPr>
            <a:r>
              <a:rPr lang="ar-SA" sz="7200" b="1" dirty="0"/>
              <a:t>طول </a:t>
            </a:r>
            <a:r>
              <a:rPr lang="ar-EG" sz="7200" b="1" dirty="0"/>
              <a:t>أ</a:t>
            </a:r>
            <a:r>
              <a:rPr lang="ar-SA" sz="7200" b="1" dirty="0" err="1"/>
              <a:t>نا</a:t>
            </a:r>
            <a:r>
              <a:rPr lang="ar-EG" sz="7200" b="1" dirty="0"/>
              <a:t>ة</a:t>
            </a:r>
            <a:r>
              <a:rPr lang="ar-SA" sz="7200" b="1" dirty="0"/>
              <a:t> صلاح </a:t>
            </a:r>
            <a:r>
              <a:rPr lang="ar-EG" sz="7200" b="1" dirty="0"/>
              <a:t>إ</a:t>
            </a:r>
            <a:r>
              <a:rPr lang="ar-SA" sz="7200" b="1" dirty="0"/>
              <a:t>يمان</a:t>
            </a:r>
          </a:p>
          <a:p>
            <a:pPr algn="ctr" rtl="1">
              <a:lnSpc>
                <a:spcPct val="150000"/>
              </a:lnSpc>
            </a:pPr>
            <a:r>
              <a:rPr lang="ar-SA" sz="7200" b="1" dirty="0"/>
              <a:t>تعفف وداعة لطف  </a:t>
            </a:r>
            <a:endParaRPr lang="ar-EG" sz="7200" b="1" dirty="0"/>
          </a:p>
          <a:p>
            <a:pPr algn="ctr" rtl="1">
              <a:lnSpc>
                <a:spcPct val="150000"/>
              </a:lnSpc>
            </a:pPr>
            <a:r>
              <a:rPr lang="ar-SA" sz="7200" b="1" dirty="0"/>
              <a:t>(يا بن</a:t>
            </a:r>
            <a:r>
              <a:rPr lang="ar-EG" sz="7200" b="1" dirty="0"/>
              <a:t>ي</a:t>
            </a:r>
            <a:r>
              <a:rPr lang="ar-SA" sz="7200" b="1" dirty="0"/>
              <a:t> ال</a:t>
            </a:r>
            <a:r>
              <a:rPr lang="ar-EG" sz="7200" b="1" dirty="0"/>
              <a:t>إ</a:t>
            </a:r>
            <a:r>
              <a:rPr lang="ar-SA" sz="7200" b="1" dirty="0"/>
              <a:t>يمان ) 2</a:t>
            </a:r>
          </a:p>
          <a:p>
            <a:pPr algn="ctr">
              <a:lnSpc>
                <a:spcPct val="150000"/>
              </a:lnSpc>
            </a:pPr>
            <a:br>
              <a:rPr lang="ar-SA" sz="7200" b="1" dirty="0"/>
            </a:br>
            <a:endParaRPr lang="en-US" sz="72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2108</TotalTime>
  <Words>43</Words>
  <Application>Microsoft Office PowerPoint</Application>
  <PresentationFormat>عرض على الشاشة (4:3)</PresentationFormat>
  <Paragraphs>12</Paragraphs>
  <Slides>4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4</vt:i4>
      </vt:variant>
    </vt:vector>
  </HeadingPairs>
  <TitlesOfParts>
    <vt:vector size="7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420</cp:revision>
  <dcterms:created xsi:type="dcterms:W3CDTF">2021-12-07T14:30:00Z</dcterms:created>
  <dcterms:modified xsi:type="dcterms:W3CDTF">2023-11-28T12:42:58Z</dcterms:modified>
</cp:coreProperties>
</file>