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89" r:id="rId3"/>
    <p:sldId id="490" r:id="rId4"/>
    <p:sldId id="47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6" autoAdjust="0"/>
    <p:restoredTop sz="94660"/>
  </p:normalViewPr>
  <p:slideViewPr>
    <p:cSldViewPr>
      <p:cViewPr varScale="1">
        <p:scale>
          <a:sx n="90" d="100"/>
          <a:sy n="90" d="100"/>
        </p:scale>
        <p:origin x="1588" y="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3888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تـرنيـمـة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 err="1"/>
              <a:t>احنا</a:t>
            </a:r>
            <a:r>
              <a:rPr lang="ar-EG" sz="8000" b="1" dirty="0"/>
              <a:t> أولاد يسوع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533400" y="844689"/>
            <a:ext cx="10058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/>
              <a:t>(</a:t>
            </a:r>
            <a:r>
              <a:rPr lang="ar-SA" sz="7200" b="1" dirty="0" err="1"/>
              <a:t>احنا</a:t>
            </a:r>
            <a:r>
              <a:rPr lang="ar-SA" sz="7200" b="1" dirty="0"/>
              <a:t> أولاد يسوع </a:t>
            </a:r>
            <a:endParaRPr lang="ar-EG" sz="7200" b="1" dirty="0"/>
          </a:p>
          <a:p>
            <a:pPr algn="ctr" rtl="1"/>
            <a:r>
              <a:rPr lang="ar-SA" sz="7200" b="1" dirty="0"/>
              <a:t>اسأل عنا الجموع </a:t>
            </a:r>
          </a:p>
          <a:p>
            <a:pPr algn="ctr" rtl="1"/>
            <a:r>
              <a:rPr lang="ar-SA" sz="7200" b="1" dirty="0"/>
              <a:t>يقولوا لك أبطال </a:t>
            </a:r>
            <a:endParaRPr lang="ar-EG" sz="7200" b="1" dirty="0"/>
          </a:p>
          <a:p>
            <a:pPr algn="ctr" rtl="1"/>
            <a:r>
              <a:rPr lang="ar-SA" sz="7200" b="1" dirty="0"/>
              <a:t>سعداء </a:t>
            </a:r>
            <a:r>
              <a:rPr lang="ar-SA" sz="7200" b="1" dirty="0" err="1"/>
              <a:t>بيحبوا</a:t>
            </a:r>
            <a:r>
              <a:rPr lang="ar-SA" sz="7200" b="1" dirty="0"/>
              <a:t> يسوع)</a:t>
            </a:r>
            <a:r>
              <a:rPr lang="ar-SA" sz="6000" b="1" dirty="0"/>
              <a:t>2</a:t>
            </a:r>
          </a:p>
          <a:p>
            <a:pPr algn="ctr"/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381000" y="566012"/>
            <a:ext cx="10058400" cy="819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  (منورين في كل العالم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حياتنا </a:t>
            </a:r>
            <a:r>
              <a:rPr lang="ar-EG" sz="7200" b="1" dirty="0" err="1"/>
              <a:t>هاتشهد</a:t>
            </a:r>
            <a:r>
              <a:rPr lang="ar-EG" sz="7200" b="1" dirty="0"/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عنك يا يسوع)2</a:t>
            </a:r>
          </a:p>
          <a:p>
            <a:pPr algn="ctr">
              <a:lnSpc>
                <a:spcPct val="150000"/>
              </a:lnSpc>
            </a:pPr>
            <a:br>
              <a:rPr lang="ar-EG" sz="7200" b="1" dirty="0"/>
            </a:br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2121</TotalTime>
  <Words>33</Words>
  <Application>Microsoft Office PowerPoint</Application>
  <PresentationFormat>عرض على الشاشة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423</cp:revision>
  <dcterms:created xsi:type="dcterms:W3CDTF">2021-12-07T14:30:00Z</dcterms:created>
  <dcterms:modified xsi:type="dcterms:W3CDTF">2023-11-28T13:04:15Z</dcterms:modified>
</cp:coreProperties>
</file>