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89" r:id="rId3"/>
    <p:sldId id="490" r:id="rId4"/>
    <p:sldId id="491" r:id="rId5"/>
    <p:sldId id="492" r:id="rId6"/>
    <p:sldId id="493" r:id="rId7"/>
    <p:sldId id="494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3888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إحنا الجيل اللي </a:t>
            </a:r>
            <a:r>
              <a:rPr lang="ar-EG" sz="7200" b="1" dirty="0" err="1"/>
              <a:t>إنت</a:t>
            </a:r>
            <a:r>
              <a:rPr lang="ar-EG" sz="7200" b="1" dirty="0"/>
              <a:t> </a:t>
            </a:r>
            <a:r>
              <a:rPr lang="ar-EG" sz="7200" b="1" dirty="0" err="1"/>
              <a:t>إخترته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-228600"/>
            <a:ext cx="100584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إحنا الجيل</a:t>
            </a:r>
            <a:br>
              <a:rPr lang="ar-EG" sz="7200" b="1" dirty="0"/>
            </a:br>
            <a:r>
              <a:rPr lang="ar-EG" sz="7200" b="1" dirty="0"/>
              <a:t>اللي </a:t>
            </a:r>
            <a:r>
              <a:rPr lang="ar-EG" sz="7200" b="1" dirty="0" err="1"/>
              <a:t>إنت</a:t>
            </a:r>
            <a:r>
              <a:rPr lang="ar-EG" sz="7200" b="1" dirty="0"/>
              <a:t> </a:t>
            </a:r>
            <a:r>
              <a:rPr lang="ar-EG" sz="7200" b="1" dirty="0" err="1"/>
              <a:t>إخترته</a:t>
            </a:r>
            <a:br>
              <a:rPr lang="ar-EG" sz="7200" b="1" dirty="0"/>
            </a:br>
            <a:r>
              <a:rPr lang="ar-EG" sz="7200" b="1" dirty="0"/>
              <a:t>وبروحك </a:t>
            </a:r>
            <a:r>
              <a:rPr lang="ar-EG" sz="7200" b="1" dirty="0" err="1"/>
              <a:t>إنت</a:t>
            </a:r>
            <a:r>
              <a:rPr lang="ar-EG" sz="7200" b="1" dirty="0"/>
              <a:t> أقامته</a:t>
            </a:r>
            <a:br>
              <a:rPr lang="ar-EG" sz="7200" b="1" dirty="0"/>
            </a:br>
            <a:r>
              <a:rPr lang="ar-EG" sz="7200" b="1" dirty="0"/>
              <a:t>عشان يصنع تاريخ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-152400"/>
            <a:ext cx="100584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دعيتنا</a:t>
            </a:r>
            <a:r>
              <a:rPr lang="ar-EG" sz="7200" b="1" dirty="0"/>
              <a:t> ليك</a:t>
            </a:r>
            <a:br>
              <a:rPr lang="ar-EG" sz="7200" b="1" dirty="0"/>
            </a:br>
            <a:r>
              <a:rPr lang="ar-EG" sz="7200" b="1" dirty="0"/>
              <a:t>من قلب </a:t>
            </a:r>
            <a:r>
              <a:rPr lang="ar-EG" sz="7200" b="1" dirty="0" err="1"/>
              <a:t>الضلمة</a:t>
            </a:r>
            <a:br>
              <a:rPr lang="ar-EG" sz="7200" b="1" dirty="0"/>
            </a:br>
            <a:r>
              <a:rPr lang="ar-EG" sz="7200" b="1" dirty="0"/>
              <a:t>للنور والمجد </a:t>
            </a:r>
            <a:r>
              <a:rPr lang="ar-EG" sz="7200" b="1" dirty="0" err="1"/>
              <a:t>واخدنا</a:t>
            </a:r>
            <a:br>
              <a:rPr lang="ar-EG" sz="7200" b="1" dirty="0"/>
            </a:br>
            <a:r>
              <a:rPr lang="ar-EG" sz="7200" b="1" dirty="0"/>
              <a:t>جيلنا عايش ليك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0"/>
            <a:ext cx="100584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عايشين</a:t>
            </a:r>
            <a:br>
              <a:rPr lang="ar-EG" sz="7200" b="1" dirty="0"/>
            </a:br>
            <a:r>
              <a:rPr lang="ar-EG" sz="7200" b="1" dirty="0"/>
              <a:t>بالنار والحب لاسمك</a:t>
            </a:r>
            <a:br>
              <a:rPr lang="ar-EG" sz="7200" b="1" dirty="0"/>
            </a:br>
            <a:r>
              <a:rPr lang="ar-EG" sz="7200" b="1" dirty="0" err="1"/>
              <a:t>عايشين</a:t>
            </a:r>
            <a:br>
              <a:rPr lang="ar-EG" sz="7200" b="1" dirty="0"/>
            </a:br>
            <a:r>
              <a:rPr lang="ar-EG" sz="7200" b="1" dirty="0"/>
              <a:t>أحرار</a:t>
            </a:r>
            <a:br>
              <a:rPr lang="ar-EG" sz="7200" b="1" dirty="0"/>
            </a:br>
            <a:r>
              <a:rPr lang="ar-EG" sz="7200" b="1" dirty="0"/>
              <a:t>كسرت كل قيد</a:t>
            </a:r>
            <a:br>
              <a:rPr lang="ar-EG" sz="7200" b="1" dirty="0"/>
            </a:br>
            <a:r>
              <a:rPr lang="ar-EG" sz="7200" b="1" dirty="0"/>
              <a:t>أحرار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-195988"/>
            <a:ext cx="100584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إلهنا ملكه </a:t>
            </a:r>
            <a:r>
              <a:rPr lang="ar-EG" sz="7200" b="1" dirty="0" err="1"/>
              <a:t>هيدوم</a:t>
            </a:r>
            <a:br>
              <a:rPr lang="ar-EG" sz="7200" b="1" dirty="0"/>
            </a:br>
            <a:r>
              <a:rPr lang="ar-EG" sz="7200" b="1" dirty="0"/>
              <a:t>إلهنا مش ممكن يتغير</a:t>
            </a:r>
            <a:br>
              <a:rPr lang="ar-EG" sz="7200" b="1" dirty="0"/>
            </a:br>
            <a:r>
              <a:rPr lang="ar-EG" sz="7200" b="1" dirty="0"/>
              <a:t>الجيل </a:t>
            </a:r>
            <a:r>
              <a:rPr lang="ar-EG" sz="7200" b="1" dirty="0" err="1"/>
              <a:t>دا</a:t>
            </a:r>
            <a:r>
              <a:rPr lang="ar-EG" sz="7200" b="1" dirty="0"/>
              <a:t> </a:t>
            </a:r>
            <a:r>
              <a:rPr lang="ar-EG" sz="7200" b="1" dirty="0" err="1"/>
              <a:t>إختار</a:t>
            </a:r>
            <a:br>
              <a:rPr lang="ar-EG" sz="7200" b="1" dirty="0"/>
            </a:br>
            <a:r>
              <a:rPr lang="ar-EG" sz="7200" b="1" dirty="0"/>
              <a:t>يكون </a:t>
            </a:r>
            <a:r>
              <a:rPr lang="ar-EG" sz="7200" b="1" dirty="0" err="1"/>
              <a:t>لك</a:t>
            </a:r>
            <a:r>
              <a:rPr lang="ar-EG" sz="7200" b="1" dirty="0"/>
              <a:t> نار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551606"/>
            <a:ext cx="10058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عشان </a:t>
            </a:r>
            <a:r>
              <a:rPr lang="ar-EG" sz="7200" b="1" dirty="0" err="1"/>
              <a:t>إنت</a:t>
            </a:r>
            <a:r>
              <a:rPr lang="ar-EG" sz="7200" b="1" dirty="0"/>
              <a:t> الحياة</a:t>
            </a:r>
            <a:br>
              <a:rPr lang="ar-EG" sz="7200" b="1" dirty="0"/>
            </a:br>
            <a:r>
              <a:rPr lang="ar-EG" sz="7200" b="1" dirty="0"/>
              <a:t>كل اللي نتمناه</a:t>
            </a:r>
            <a:br>
              <a:rPr lang="ar-EG" sz="7200" b="1" dirty="0"/>
            </a:br>
            <a:r>
              <a:rPr lang="ar-EG" sz="7200" b="1" dirty="0"/>
              <a:t>جيلنا عايش ليك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685800"/>
            <a:ext cx="10058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العالم </a:t>
            </a:r>
            <a:r>
              <a:rPr lang="ar-EG" sz="7200" b="1" dirty="0" err="1"/>
              <a:t>مايساويش</a:t>
            </a:r>
            <a:br>
              <a:rPr lang="ar-EG" sz="7200" b="1" dirty="0"/>
            </a:br>
            <a:r>
              <a:rPr lang="ar-EG" sz="7200" b="1" dirty="0" err="1"/>
              <a:t>لأ</a:t>
            </a:r>
            <a:r>
              <a:rPr lang="ar-EG" sz="7200" b="1" dirty="0"/>
              <a:t> ليه مش </a:t>
            </a:r>
            <a:r>
              <a:rPr lang="ar-EG" sz="7200" b="1" dirty="0" err="1"/>
              <a:t>هاعيش</a:t>
            </a:r>
            <a:br>
              <a:rPr lang="ar-EG" sz="7200" b="1" dirty="0"/>
            </a:br>
            <a:r>
              <a:rPr lang="ar-EG" sz="7200" b="1" dirty="0"/>
              <a:t>أنا عايش ليك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</TotalTime>
  <Words>93</Words>
  <Application>Microsoft Office PowerPoint</Application>
  <PresentationFormat>عرض على الشاشة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421</cp:revision>
  <dcterms:created xsi:type="dcterms:W3CDTF">2021-12-07T14:30:00Z</dcterms:created>
  <dcterms:modified xsi:type="dcterms:W3CDTF">2023-11-28T12:45:30Z</dcterms:modified>
</cp:coreProperties>
</file>