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89" r:id="rId3"/>
    <p:sldId id="490" r:id="rId4"/>
    <p:sldId id="491" r:id="rId5"/>
    <p:sldId id="492" r:id="rId6"/>
    <p:sldId id="493" r:id="rId7"/>
    <p:sldId id="494" r:id="rId8"/>
    <p:sldId id="495" r:id="rId9"/>
    <p:sldId id="496" r:id="rId10"/>
    <p:sldId id="497" r:id="rId11"/>
    <p:sldId id="498" r:id="rId12"/>
    <p:sldId id="499" r:id="rId13"/>
    <p:sldId id="500" r:id="rId14"/>
    <p:sldId id="4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3888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إحنا الشعب اللي أنت فديته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-84348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إحنا الشعب اللي </a:t>
            </a:r>
            <a:r>
              <a:rPr lang="ar-EG" sz="7200" b="1" dirty="0" err="1"/>
              <a:t>انت</a:t>
            </a:r>
            <a:r>
              <a:rPr lang="ar-EG" sz="7200" b="1" dirty="0"/>
              <a:t> فديته</a:t>
            </a:r>
            <a:br>
              <a:rPr lang="ar-EG" sz="7200" b="1" dirty="0"/>
            </a:br>
            <a:r>
              <a:rPr lang="ar-EG" sz="7200" b="1" dirty="0"/>
              <a:t>لحياه في قداسه </a:t>
            </a:r>
            <a:r>
              <a:rPr lang="ar-EG" sz="7200" b="1" dirty="0" err="1"/>
              <a:t>انت</a:t>
            </a:r>
            <a:r>
              <a:rPr lang="ar-EG" sz="7200" b="1" dirty="0"/>
              <a:t> </a:t>
            </a:r>
            <a:r>
              <a:rPr lang="ar-EG" sz="7200" b="1" dirty="0" err="1"/>
              <a:t>دعيته</a:t>
            </a:r>
            <a:br>
              <a:rPr lang="ar-EG" sz="7200" b="1" dirty="0"/>
            </a:br>
            <a:r>
              <a:rPr lang="ar-EG" sz="7200" b="1" dirty="0"/>
              <a:t>في </a:t>
            </a:r>
            <a:r>
              <a:rPr lang="ar-EG" sz="7200" b="1" dirty="0" err="1"/>
              <a:t>الخدمه</a:t>
            </a:r>
            <a:r>
              <a:rPr lang="ar-EG" sz="7200" b="1" dirty="0"/>
              <a:t> نعيش </a:t>
            </a:r>
            <a:r>
              <a:rPr lang="ar-EG" sz="7200" b="1" dirty="0" err="1"/>
              <a:t>لك</a:t>
            </a:r>
            <a:r>
              <a:rPr lang="ar-EG" sz="7200" b="1" dirty="0"/>
              <a:t> أيامنا</a:t>
            </a:r>
            <a:br>
              <a:rPr lang="ar-EG" sz="7200" b="1" dirty="0"/>
            </a:br>
            <a:r>
              <a:rPr lang="ar-EG" sz="7200" b="1" dirty="0"/>
              <a:t>نشهد بفداك اللي عطيته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-228600"/>
            <a:ext cx="10058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نكرز</a:t>
            </a:r>
            <a:r>
              <a:rPr lang="ar-EG" sz="7200" b="1" dirty="0"/>
              <a:t> وبروحك تسندنا</a:t>
            </a:r>
            <a:br>
              <a:rPr lang="ar-EG" sz="7200" b="1" dirty="0"/>
            </a:br>
            <a:r>
              <a:rPr lang="ar-EG" sz="7200" b="1" dirty="0"/>
              <a:t>نار حبك تشعل حماستنا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والسما</a:t>
            </a:r>
            <a:r>
              <a:rPr lang="ar-EG" sz="7200" b="1" dirty="0"/>
              <a:t> تفرح بخطاه يتوبوا)</a:t>
            </a:r>
            <a:br>
              <a:rPr lang="ar-EG" sz="7200" b="1" dirty="0"/>
            </a:br>
            <a:r>
              <a:rPr lang="ar-EG" sz="7200" b="1" dirty="0"/>
              <a:t>نتكلِّم </a:t>
            </a:r>
            <a:r>
              <a:rPr lang="ar-EG" sz="7200" b="1" dirty="0" err="1"/>
              <a:t>وانت</a:t>
            </a:r>
            <a:r>
              <a:rPr lang="ar-EG" sz="7200" b="1" dirty="0"/>
              <a:t> تأيِّدنا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-134194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يا إلهنا القدوس القادر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قدِّسنا لشخصك نقينا</a:t>
            </a:r>
            <a:br>
              <a:rPr lang="ar-EG" sz="7200" b="1" dirty="0"/>
            </a:br>
            <a:r>
              <a:rPr lang="ar-EG" sz="7200" b="1" dirty="0"/>
              <a:t>قوِّم كل ضعيف أو عاثر نوّر بقداستك ليالينا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8148"/>
            <a:ext cx="100584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عايزين</a:t>
            </a:r>
            <a:r>
              <a:rPr lang="ar-EG" sz="7200" b="1" dirty="0"/>
              <a:t> نحيا </a:t>
            </a:r>
            <a:r>
              <a:rPr lang="ar-EG" sz="7200" b="1" dirty="0" err="1"/>
              <a:t>لك</a:t>
            </a:r>
            <a:r>
              <a:rPr lang="ar-EG" sz="7200" b="1" dirty="0"/>
              <a:t> في </a:t>
            </a:r>
            <a:r>
              <a:rPr lang="ar-EG" sz="7200" b="1" dirty="0" err="1"/>
              <a:t>طهاره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من غير ما العالم يسبينا</a:t>
            </a:r>
            <a:br>
              <a:rPr lang="ar-EG" sz="7200" b="1" dirty="0"/>
            </a:br>
            <a:r>
              <a:rPr lang="ar-EG" sz="7200" b="1" dirty="0"/>
              <a:t>تبقى حياتنا سراج </a:t>
            </a:r>
            <a:r>
              <a:rPr lang="ar-EG" sz="7200" b="1" dirty="0" err="1"/>
              <a:t>ومناره</a:t>
            </a:r>
            <a:r>
              <a:rPr lang="ar-EG" sz="7200" b="1" dirty="0"/>
              <a:t> ويشوف الناس عملك فينا</a:t>
            </a:r>
            <a:r>
              <a:rPr lang="en-US" sz="7200" b="1" dirty="0"/>
              <a:t> </a:t>
            </a:r>
            <a:endParaRPr lang="ar-EG" sz="7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-84348"/>
            <a:ext cx="100584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إحنا الشعب اللي </a:t>
            </a:r>
            <a:r>
              <a:rPr lang="ar-EG" sz="7200" b="1" dirty="0" err="1"/>
              <a:t>انت</a:t>
            </a:r>
            <a:r>
              <a:rPr lang="ar-EG" sz="7200" b="1" dirty="0"/>
              <a:t> فديته </a:t>
            </a:r>
            <a:br>
              <a:rPr lang="ar-EG" sz="7200" b="1" dirty="0"/>
            </a:br>
            <a:r>
              <a:rPr lang="ar-EG" sz="7200" b="1" dirty="0"/>
              <a:t>وبدم صليبك </a:t>
            </a:r>
            <a:r>
              <a:rPr lang="ar-EG" sz="7200" b="1" dirty="0" err="1"/>
              <a:t>رشيته</a:t>
            </a:r>
            <a:br>
              <a:rPr lang="ar-EG" sz="7200" b="1" dirty="0"/>
            </a:br>
            <a:r>
              <a:rPr lang="ar-EG" sz="7200" b="1" dirty="0"/>
              <a:t>قدِّسنا وخصِّصنا يا سيِّد</a:t>
            </a:r>
            <a:br>
              <a:rPr lang="ar-EG" sz="7200" b="1" dirty="0"/>
            </a:br>
            <a:r>
              <a:rPr lang="ar-EG" sz="7200" b="1" dirty="0"/>
              <a:t>كمِّل عملك </a:t>
            </a:r>
            <a:r>
              <a:rPr lang="ar-EG" sz="7200" b="1" dirty="0" err="1"/>
              <a:t>إللي</a:t>
            </a:r>
            <a:r>
              <a:rPr lang="ar-EG" sz="7200" b="1" dirty="0"/>
              <a:t> بديته</a:t>
            </a:r>
            <a:r>
              <a:rPr lang="en-US" sz="7200" b="1" dirty="0"/>
              <a:t> 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-228600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Snap ITC" pitchFamily="82" charset="0"/>
              </a:rPr>
              <a:t> القلب الفاسد طهَّرته</a:t>
            </a:r>
            <a:br>
              <a:rPr lang="ar-EG" sz="7200" b="1" dirty="0">
                <a:latin typeface="Snap ITC" pitchFamily="82" charset="0"/>
              </a:rPr>
            </a:br>
            <a:r>
              <a:rPr lang="ar-EG" sz="7200" b="1" dirty="0">
                <a:latin typeface="Snap ITC" pitchFamily="82" charset="0"/>
              </a:rPr>
              <a:t>والفكر المسلوب حرَّرته</a:t>
            </a:r>
            <a:br>
              <a:rPr lang="ar-EG" sz="7200" b="1" dirty="0">
                <a:latin typeface="Snap ITC" pitchFamily="82" charset="0"/>
              </a:rPr>
            </a:br>
            <a:r>
              <a:rPr lang="ar-EG" sz="7200" b="1" dirty="0">
                <a:latin typeface="Snap ITC" pitchFamily="82" charset="0"/>
              </a:rPr>
              <a:t>(</a:t>
            </a:r>
            <a:r>
              <a:rPr lang="ar-EG" sz="7200" b="1" dirty="0" err="1">
                <a:latin typeface="Snap ITC" pitchFamily="82" charset="0"/>
              </a:rPr>
              <a:t>والخاطي</a:t>
            </a:r>
            <a:r>
              <a:rPr lang="ar-EG" sz="7200" b="1" dirty="0">
                <a:latin typeface="Snap ITC" pitchFamily="82" charset="0"/>
              </a:rPr>
              <a:t> المِسكين برَّرته)</a:t>
            </a:r>
            <a:br>
              <a:rPr lang="ar-EG" sz="7200" b="1" dirty="0">
                <a:latin typeface="Snap ITC" pitchFamily="82" charset="0"/>
              </a:rPr>
            </a:br>
            <a:r>
              <a:rPr lang="ar-EG" sz="7200" b="1" dirty="0">
                <a:latin typeface="Snap ITC" pitchFamily="82" charset="0"/>
              </a:rPr>
              <a:t>إحنا الشعب اللي </a:t>
            </a:r>
            <a:r>
              <a:rPr lang="ar-EG" sz="7200" b="1" dirty="0" err="1">
                <a:latin typeface="Snap ITC" pitchFamily="82" charset="0"/>
              </a:rPr>
              <a:t>انت</a:t>
            </a:r>
            <a:r>
              <a:rPr lang="ar-EG" sz="7200" b="1" dirty="0">
                <a:latin typeface="Snap ITC" pitchFamily="82" charset="0"/>
              </a:rPr>
              <a:t> فديته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-134194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يا إلهنا القدوس القادر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قدِّسنا لشخصك نقينا</a:t>
            </a:r>
            <a:br>
              <a:rPr lang="ar-EG" sz="7200" b="1" dirty="0"/>
            </a:br>
            <a:r>
              <a:rPr lang="ar-EG" sz="7200" b="1" dirty="0"/>
              <a:t>قوِّم كل ضعيف أو عاثر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نوّر بقداستك ليالينا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8148"/>
            <a:ext cx="100584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عايزين</a:t>
            </a:r>
            <a:r>
              <a:rPr lang="ar-EG" sz="7200" b="1" dirty="0"/>
              <a:t> نحيا </a:t>
            </a:r>
            <a:r>
              <a:rPr lang="ar-EG" sz="7200" b="1" dirty="0" err="1"/>
              <a:t>لك</a:t>
            </a:r>
            <a:r>
              <a:rPr lang="ar-EG" sz="7200" b="1" dirty="0"/>
              <a:t> في </a:t>
            </a:r>
            <a:r>
              <a:rPr lang="ar-EG" sz="7200" b="1" dirty="0" err="1"/>
              <a:t>طهاره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من غير ما العالم يسبينا</a:t>
            </a:r>
            <a:br>
              <a:rPr lang="ar-EG" sz="7200" b="1" dirty="0"/>
            </a:br>
            <a:r>
              <a:rPr lang="ar-EG" sz="7200" b="1" dirty="0"/>
              <a:t>تبقى حياتنا سراج </a:t>
            </a:r>
            <a:r>
              <a:rPr lang="ar-EG" sz="7200" b="1" dirty="0" err="1"/>
              <a:t>ومناره</a:t>
            </a:r>
            <a:r>
              <a:rPr lang="ar-EG" sz="7200" b="1" dirty="0"/>
              <a:t> ويشوف الناس عملك فينا</a:t>
            </a:r>
            <a:r>
              <a:rPr lang="en-US" sz="7200" b="1" dirty="0"/>
              <a:t> </a:t>
            </a: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-84348"/>
            <a:ext cx="100584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إحنا الشعب اللي </a:t>
            </a:r>
            <a:r>
              <a:rPr lang="ar-EG" sz="7200" b="1" dirty="0" err="1"/>
              <a:t>انت</a:t>
            </a:r>
            <a:r>
              <a:rPr lang="ar-EG" sz="7200" b="1" dirty="0"/>
              <a:t> فديته</a:t>
            </a:r>
            <a:br>
              <a:rPr lang="ar-EG" sz="7200" b="1" dirty="0"/>
            </a:br>
            <a:r>
              <a:rPr lang="ar-EG" sz="7200" b="1" dirty="0"/>
              <a:t>ومن كل قيوده حليته</a:t>
            </a:r>
            <a:br>
              <a:rPr lang="ar-EG" sz="7200" b="1" dirty="0"/>
            </a:br>
            <a:r>
              <a:rPr lang="ar-EG" sz="7200" b="1" dirty="0"/>
              <a:t>القلب الميت أحييته</a:t>
            </a:r>
            <a:br>
              <a:rPr lang="ar-EG" sz="7200" b="1" dirty="0"/>
            </a:br>
            <a:r>
              <a:rPr lang="ar-EG" sz="7200" b="1" dirty="0" err="1"/>
              <a:t>ومرار</a:t>
            </a:r>
            <a:r>
              <a:rPr lang="ar-EG" sz="7200" b="1" dirty="0"/>
              <a:t> الماضي حليته</a:t>
            </a:r>
            <a:r>
              <a:rPr lang="en-US" sz="7200" b="1" dirty="0"/>
              <a:t> </a:t>
            </a: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-228600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الماضي بموتك سمَّرته</a:t>
            </a:r>
            <a:br>
              <a:rPr lang="ar-EG" sz="7200" b="1" dirty="0"/>
            </a:br>
            <a:r>
              <a:rPr lang="ar-EG" sz="7200" b="1" dirty="0"/>
              <a:t>والحاضر وحدك غيَّرته</a:t>
            </a:r>
            <a:br>
              <a:rPr lang="ar-EG" sz="7200" b="1" dirty="0"/>
            </a:br>
            <a:r>
              <a:rPr lang="ar-EG" sz="7200" b="1" dirty="0"/>
              <a:t>(ومصيرنا الأبدي نوَّرته)</a:t>
            </a:r>
            <a:br>
              <a:rPr lang="ar-EG" sz="7200" b="1" dirty="0"/>
            </a:br>
            <a:r>
              <a:rPr lang="ar-EG" sz="7200" b="1" dirty="0"/>
              <a:t>إحنا الشعب اللي </a:t>
            </a:r>
            <a:r>
              <a:rPr lang="ar-EG" sz="7200" b="1" dirty="0" err="1"/>
              <a:t>انت</a:t>
            </a:r>
            <a:r>
              <a:rPr lang="ar-EG" sz="7200" b="1" dirty="0"/>
              <a:t> فديته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-134194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يا إلهنا القدوس القادر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قدِّسنا لشخصك نقينا</a:t>
            </a:r>
            <a:br>
              <a:rPr lang="ar-EG" sz="7200" b="1" dirty="0"/>
            </a:br>
            <a:r>
              <a:rPr lang="ar-EG" sz="7200" b="1" dirty="0"/>
              <a:t>قوِّم كل ضعيف أو عاثر نوّر بقداستك ليالينا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8148"/>
            <a:ext cx="100584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عايزين</a:t>
            </a:r>
            <a:r>
              <a:rPr lang="ar-EG" sz="7200" b="1" dirty="0"/>
              <a:t> نحيا </a:t>
            </a:r>
            <a:r>
              <a:rPr lang="ar-EG" sz="7200" b="1" dirty="0" err="1"/>
              <a:t>لك</a:t>
            </a:r>
            <a:r>
              <a:rPr lang="ar-EG" sz="7200" b="1" dirty="0"/>
              <a:t> في </a:t>
            </a:r>
            <a:r>
              <a:rPr lang="ar-EG" sz="7200" b="1" dirty="0" err="1"/>
              <a:t>طهاره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من غير ما العالم يسبينا</a:t>
            </a:r>
            <a:br>
              <a:rPr lang="ar-EG" sz="7200" b="1" dirty="0"/>
            </a:br>
            <a:r>
              <a:rPr lang="ar-EG" sz="7200" b="1" dirty="0"/>
              <a:t>تبقى حياتنا سراج </a:t>
            </a:r>
            <a:r>
              <a:rPr lang="ar-EG" sz="7200" b="1" dirty="0" err="1"/>
              <a:t>ومناره</a:t>
            </a:r>
            <a:r>
              <a:rPr lang="ar-EG" sz="7200" b="1" dirty="0"/>
              <a:t> ويشوف الناس عملك فينا</a:t>
            </a:r>
            <a:r>
              <a:rPr lang="en-US" sz="7200" b="1" dirty="0"/>
              <a:t> </a:t>
            </a: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2123</TotalTime>
  <Words>228</Words>
  <Application>Microsoft Office PowerPoint</Application>
  <PresentationFormat>عرض على الشاشة (4:3)</PresentationFormat>
  <Paragraphs>21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Snap ITC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422</cp:revision>
  <dcterms:created xsi:type="dcterms:W3CDTF">2021-12-07T14:30:00Z</dcterms:created>
  <dcterms:modified xsi:type="dcterms:W3CDTF">2023-11-28T12:50:59Z</dcterms:modified>
</cp:coreProperties>
</file>