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75" r:id="rId2"/>
    <p:sldId id="489" r:id="rId3"/>
    <p:sldId id="490" r:id="rId4"/>
    <p:sldId id="491" r:id="rId5"/>
    <p:sldId id="492" r:id="rId6"/>
    <p:sldId id="493" r:id="rId7"/>
    <p:sldId id="494" r:id="rId8"/>
    <p:sldId id="495" r:id="rId9"/>
    <p:sldId id="47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426" autoAdjust="0"/>
    <p:restoredTop sz="94660"/>
  </p:normalViewPr>
  <p:slideViewPr>
    <p:cSldViewPr>
      <p:cViewPr varScale="1">
        <p:scale>
          <a:sx n="93" d="100"/>
          <a:sy n="93" d="100"/>
        </p:scale>
        <p:origin x="1508" y="80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11/28/2023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11/28/2023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609600"/>
            <a:ext cx="914400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000" b="1" dirty="0"/>
              <a:t>تـرنيـمـة</a:t>
            </a:r>
          </a:p>
          <a:p>
            <a:pPr algn="ctr">
              <a:lnSpc>
                <a:spcPct val="150000"/>
              </a:lnSpc>
            </a:pPr>
            <a:r>
              <a:rPr lang="ar-EG" sz="8000" b="1" dirty="0"/>
              <a:t>إحنا </a:t>
            </a:r>
            <a:r>
              <a:rPr lang="ar-EG" sz="8000" b="1" dirty="0" err="1"/>
              <a:t>اولاد</a:t>
            </a:r>
            <a:r>
              <a:rPr lang="ar-EG" sz="8000" b="1" dirty="0"/>
              <a:t> الله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533400" y="544354"/>
            <a:ext cx="10058400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5400" b="1" dirty="0">
                <a:solidFill>
                  <a:srgbClr val="003300"/>
                </a:solidFill>
              </a:rPr>
              <a:t>القرار:</a:t>
            </a:r>
          </a:p>
          <a:p>
            <a:pPr algn="ctr" rtl="1"/>
            <a:r>
              <a:rPr lang="ar-EG" sz="6600" b="1" dirty="0">
                <a:solidFill>
                  <a:srgbClr val="003300"/>
                </a:solidFill>
              </a:rPr>
              <a:t>إحنا اولاد الله دايماً فرحانين</a:t>
            </a:r>
          </a:p>
          <a:p>
            <a:pPr algn="ctr" rtl="1"/>
            <a:r>
              <a:rPr lang="ar-EG" sz="6600" b="1" dirty="0" err="1">
                <a:solidFill>
                  <a:srgbClr val="003300"/>
                </a:solidFill>
              </a:rPr>
              <a:t>مليانين</a:t>
            </a:r>
            <a:r>
              <a:rPr lang="ar-EG" sz="6600" b="1" dirty="0">
                <a:solidFill>
                  <a:srgbClr val="003300"/>
                </a:solidFill>
              </a:rPr>
              <a:t> بالنعمة وقوة كل حين</a:t>
            </a:r>
          </a:p>
          <a:p>
            <a:pPr algn="ctr" rtl="1"/>
            <a:r>
              <a:rPr lang="ar-EG" sz="6600" b="1" dirty="0">
                <a:solidFill>
                  <a:srgbClr val="003300"/>
                </a:solidFill>
              </a:rPr>
              <a:t>ليه أولاد الله دايماً فرحانين</a:t>
            </a:r>
          </a:p>
          <a:p>
            <a:pPr algn="ctr" rtl="1"/>
            <a:r>
              <a:rPr lang="ar-EG" sz="6600" b="1" dirty="0" err="1">
                <a:solidFill>
                  <a:srgbClr val="003300"/>
                </a:solidFill>
              </a:rPr>
              <a:t>مليانين</a:t>
            </a:r>
            <a:r>
              <a:rPr lang="ar-EG" sz="6600" b="1" dirty="0">
                <a:solidFill>
                  <a:srgbClr val="003300"/>
                </a:solidFill>
              </a:rPr>
              <a:t> بالنعمة وقوة كل حين</a:t>
            </a:r>
            <a:endParaRPr lang="en-US" sz="6600" b="1" dirty="0">
              <a:solidFill>
                <a:srgbClr val="0033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609600" y="381000"/>
            <a:ext cx="10058400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5400" b="1" dirty="0"/>
              <a:t>1 – </a:t>
            </a:r>
          </a:p>
          <a:p>
            <a:pPr algn="ctr" rtl="1"/>
            <a:r>
              <a:rPr lang="ar-EG" sz="7200" b="1" dirty="0"/>
              <a:t>يوم ورا يوم ورا يوم </a:t>
            </a:r>
          </a:p>
          <a:p>
            <a:pPr algn="ctr" rtl="1"/>
            <a:r>
              <a:rPr lang="ar-EG" sz="7200" b="1" dirty="0"/>
              <a:t>والهنا </a:t>
            </a:r>
            <a:r>
              <a:rPr lang="ar-EG" sz="7200" b="1" dirty="0" err="1"/>
              <a:t>وياه</a:t>
            </a:r>
            <a:r>
              <a:rPr lang="ar-EG" sz="7200" b="1" dirty="0"/>
              <a:t> مرسوم</a:t>
            </a:r>
          </a:p>
          <a:p>
            <a:pPr algn="ctr" rtl="1"/>
            <a:r>
              <a:rPr lang="ar-EG" sz="7200" b="1" dirty="0"/>
              <a:t>وآدي فرحنا </a:t>
            </a:r>
            <a:r>
              <a:rPr lang="ar-EG" sz="7200" b="1" dirty="0" err="1"/>
              <a:t>بيكمل</a:t>
            </a:r>
            <a:r>
              <a:rPr lang="ar-EG" sz="7200" b="1" dirty="0"/>
              <a:t> </a:t>
            </a:r>
          </a:p>
          <a:p>
            <a:pPr algn="ctr" rtl="1"/>
            <a:r>
              <a:rPr lang="ar-EG" sz="7200" b="1" dirty="0"/>
              <a:t>بالرب يسوع ويدوم</a:t>
            </a:r>
          </a:p>
          <a:p>
            <a:pPr algn="ctr" rtl="1"/>
            <a:endParaRPr lang="ar-EG" sz="72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533400" y="544354"/>
            <a:ext cx="10058400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5400" b="1" dirty="0">
                <a:solidFill>
                  <a:srgbClr val="003300"/>
                </a:solidFill>
              </a:rPr>
              <a:t>القرار:</a:t>
            </a:r>
          </a:p>
          <a:p>
            <a:pPr algn="ctr" rtl="1"/>
            <a:r>
              <a:rPr lang="ar-EG" sz="6600" b="1" dirty="0">
                <a:solidFill>
                  <a:srgbClr val="003300"/>
                </a:solidFill>
              </a:rPr>
              <a:t>إحنا اولاد الله دايماً فرحانين</a:t>
            </a:r>
          </a:p>
          <a:p>
            <a:pPr algn="ctr" rtl="1"/>
            <a:r>
              <a:rPr lang="ar-EG" sz="6600" b="1" dirty="0" err="1">
                <a:solidFill>
                  <a:srgbClr val="003300"/>
                </a:solidFill>
              </a:rPr>
              <a:t>مليانين</a:t>
            </a:r>
            <a:r>
              <a:rPr lang="ar-EG" sz="6600" b="1" dirty="0">
                <a:solidFill>
                  <a:srgbClr val="003300"/>
                </a:solidFill>
              </a:rPr>
              <a:t> بالنعمة وقوة كل حين</a:t>
            </a:r>
          </a:p>
          <a:p>
            <a:pPr algn="ctr" rtl="1"/>
            <a:r>
              <a:rPr lang="ar-EG" sz="6600" b="1" dirty="0">
                <a:solidFill>
                  <a:srgbClr val="003300"/>
                </a:solidFill>
              </a:rPr>
              <a:t>ليه أولاد الله دايماً فرحانين</a:t>
            </a:r>
          </a:p>
          <a:p>
            <a:pPr algn="ctr" rtl="1"/>
            <a:r>
              <a:rPr lang="ar-EG" sz="6600" b="1" dirty="0" err="1">
                <a:solidFill>
                  <a:srgbClr val="003300"/>
                </a:solidFill>
              </a:rPr>
              <a:t>مليانين</a:t>
            </a:r>
            <a:r>
              <a:rPr lang="ar-EG" sz="6600" b="1" dirty="0">
                <a:solidFill>
                  <a:srgbClr val="003300"/>
                </a:solidFill>
              </a:rPr>
              <a:t> بالنعمة وقوة كل حين</a:t>
            </a:r>
            <a:endParaRPr lang="en-US" sz="66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35599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609600" y="381000"/>
            <a:ext cx="1005840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5400" b="1" dirty="0"/>
              <a:t>2 – </a:t>
            </a:r>
          </a:p>
          <a:p>
            <a:pPr algn="ctr" rtl="1"/>
            <a:r>
              <a:rPr lang="ar-EG" sz="7200" b="1" dirty="0"/>
              <a:t>سنة ورا سنة ورا سنة </a:t>
            </a:r>
          </a:p>
          <a:p>
            <a:pPr algn="ctr" rtl="1"/>
            <a:r>
              <a:rPr lang="ar-EG" sz="7200" b="1" dirty="0"/>
              <a:t>ولقينا وياك الغنى</a:t>
            </a:r>
          </a:p>
          <a:p>
            <a:pPr algn="ctr" rtl="1"/>
            <a:r>
              <a:rPr lang="ar-EG" sz="7200" b="1" dirty="0"/>
              <a:t>عن أفراح العالم </a:t>
            </a:r>
          </a:p>
          <a:p>
            <a:pPr algn="ctr" rtl="1"/>
            <a:r>
              <a:rPr lang="ar-EG" sz="7200" b="1" dirty="0"/>
              <a:t>وكلام الناس والغنا</a:t>
            </a:r>
          </a:p>
        </p:txBody>
      </p:sp>
    </p:spTree>
    <p:extLst>
      <p:ext uri="{BB962C8B-B14F-4D97-AF65-F5344CB8AC3E}">
        <p14:creationId xmlns:p14="http://schemas.microsoft.com/office/powerpoint/2010/main" val="21876789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533400" y="544354"/>
            <a:ext cx="10058400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5400" b="1" dirty="0">
                <a:solidFill>
                  <a:srgbClr val="003300"/>
                </a:solidFill>
              </a:rPr>
              <a:t>القرار:</a:t>
            </a:r>
          </a:p>
          <a:p>
            <a:pPr algn="ctr" rtl="1"/>
            <a:r>
              <a:rPr lang="ar-EG" sz="6600" b="1" dirty="0">
                <a:solidFill>
                  <a:srgbClr val="003300"/>
                </a:solidFill>
              </a:rPr>
              <a:t>إحنا اولاد الله دايماً فرحانين</a:t>
            </a:r>
          </a:p>
          <a:p>
            <a:pPr algn="ctr" rtl="1"/>
            <a:r>
              <a:rPr lang="ar-EG" sz="6600" b="1" dirty="0" err="1">
                <a:solidFill>
                  <a:srgbClr val="003300"/>
                </a:solidFill>
              </a:rPr>
              <a:t>مليانين</a:t>
            </a:r>
            <a:r>
              <a:rPr lang="ar-EG" sz="6600" b="1" dirty="0">
                <a:solidFill>
                  <a:srgbClr val="003300"/>
                </a:solidFill>
              </a:rPr>
              <a:t> بالنعمة وقوة كل حين</a:t>
            </a:r>
          </a:p>
          <a:p>
            <a:pPr algn="ctr" rtl="1"/>
            <a:r>
              <a:rPr lang="ar-EG" sz="6600" b="1" dirty="0">
                <a:solidFill>
                  <a:srgbClr val="003300"/>
                </a:solidFill>
              </a:rPr>
              <a:t>ليه أولاد الله دايماً فرحانين</a:t>
            </a:r>
          </a:p>
          <a:p>
            <a:pPr algn="ctr" rtl="1"/>
            <a:r>
              <a:rPr lang="ar-EG" sz="6600" b="1" dirty="0" err="1">
                <a:solidFill>
                  <a:srgbClr val="003300"/>
                </a:solidFill>
              </a:rPr>
              <a:t>مليانين</a:t>
            </a:r>
            <a:r>
              <a:rPr lang="ar-EG" sz="6600" b="1" dirty="0">
                <a:solidFill>
                  <a:srgbClr val="003300"/>
                </a:solidFill>
              </a:rPr>
              <a:t> بالنعمة وقوة كل حين</a:t>
            </a:r>
            <a:endParaRPr lang="en-US" sz="66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08612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609600" y="512088"/>
            <a:ext cx="1005840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5400" b="1" dirty="0"/>
              <a:t>3 – </a:t>
            </a:r>
          </a:p>
          <a:p>
            <a:pPr algn="ctr" rtl="1"/>
            <a:r>
              <a:rPr lang="ar-EG" sz="7200" b="1" dirty="0"/>
              <a:t>عيد ورا عيد ورا عيد </a:t>
            </a:r>
          </a:p>
          <a:p>
            <a:pPr algn="ctr" rtl="1"/>
            <a:r>
              <a:rPr lang="ar-EG" sz="7200" b="1" dirty="0"/>
              <a:t>في قلوبنا سما وأناشيد</a:t>
            </a:r>
          </a:p>
          <a:p>
            <a:pPr algn="ctr" rtl="1"/>
            <a:r>
              <a:rPr lang="ar-EG" sz="7200" b="1" dirty="0"/>
              <a:t>واللي ما </a:t>
            </a:r>
            <a:r>
              <a:rPr lang="ar-EG" sz="7200" b="1" dirty="0" err="1"/>
              <a:t>بيرنمش</a:t>
            </a:r>
            <a:r>
              <a:rPr lang="ar-EG" sz="7200" b="1" dirty="0"/>
              <a:t> </a:t>
            </a:r>
          </a:p>
          <a:p>
            <a:pPr algn="ctr" rtl="1"/>
            <a:r>
              <a:rPr lang="ar-EG" sz="7200" b="1" dirty="0" err="1"/>
              <a:t>يصقف</a:t>
            </a:r>
            <a:r>
              <a:rPr lang="ar-EG" sz="7200" b="1" dirty="0"/>
              <a:t> ويقول </a:t>
            </a:r>
            <a:r>
              <a:rPr lang="ar-EG" sz="7200" b="1" dirty="0" err="1"/>
              <a:t>بالإيد</a:t>
            </a:r>
            <a:endParaRPr lang="ar-EG" sz="7200" b="1" dirty="0"/>
          </a:p>
        </p:txBody>
      </p:sp>
    </p:spTree>
    <p:extLst>
      <p:ext uri="{BB962C8B-B14F-4D97-AF65-F5344CB8AC3E}">
        <p14:creationId xmlns:p14="http://schemas.microsoft.com/office/powerpoint/2010/main" val="38889458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533400" y="544354"/>
            <a:ext cx="10058400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5400" b="1" dirty="0">
                <a:solidFill>
                  <a:srgbClr val="003300"/>
                </a:solidFill>
              </a:rPr>
              <a:t>القرار:</a:t>
            </a:r>
          </a:p>
          <a:p>
            <a:pPr algn="ctr" rtl="1"/>
            <a:r>
              <a:rPr lang="ar-EG" sz="6600" b="1" dirty="0">
                <a:solidFill>
                  <a:srgbClr val="003300"/>
                </a:solidFill>
              </a:rPr>
              <a:t>إحنا اولاد الله دايماً فرحانين</a:t>
            </a:r>
          </a:p>
          <a:p>
            <a:pPr algn="ctr" rtl="1"/>
            <a:r>
              <a:rPr lang="ar-EG" sz="6600" b="1" dirty="0" err="1">
                <a:solidFill>
                  <a:srgbClr val="003300"/>
                </a:solidFill>
              </a:rPr>
              <a:t>مليانين</a:t>
            </a:r>
            <a:r>
              <a:rPr lang="ar-EG" sz="6600" b="1" dirty="0">
                <a:solidFill>
                  <a:srgbClr val="003300"/>
                </a:solidFill>
              </a:rPr>
              <a:t> بالنعمة وقوة كل حين</a:t>
            </a:r>
          </a:p>
          <a:p>
            <a:pPr algn="ctr" rtl="1"/>
            <a:r>
              <a:rPr lang="ar-EG" sz="6600" b="1" dirty="0">
                <a:solidFill>
                  <a:srgbClr val="003300"/>
                </a:solidFill>
              </a:rPr>
              <a:t>ليه أولاد الله دايماً فرحانين</a:t>
            </a:r>
          </a:p>
          <a:p>
            <a:pPr algn="ctr" rtl="1"/>
            <a:r>
              <a:rPr lang="ar-EG" sz="6600" b="1" dirty="0" err="1">
                <a:solidFill>
                  <a:srgbClr val="003300"/>
                </a:solidFill>
              </a:rPr>
              <a:t>مليانين</a:t>
            </a:r>
            <a:r>
              <a:rPr lang="ar-EG" sz="6600" b="1" dirty="0">
                <a:solidFill>
                  <a:srgbClr val="003300"/>
                </a:solidFill>
              </a:rPr>
              <a:t> بالنعمة وقوة كل حين</a:t>
            </a:r>
            <a:endParaRPr lang="en-US" sz="66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30739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2116</TotalTime>
  <Words>141</Words>
  <Application>Microsoft Office PowerPoint</Application>
  <PresentationFormat>عرض على الشاشة (4:3)</PresentationFormat>
  <Paragraphs>37</Paragraphs>
  <Slides>9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420</cp:revision>
  <dcterms:created xsi:type="dcterms:W3CDTF">2021-12-07T14:30:00Z</dcterms:created>
  <dcterms:modified xsi:type="dcterms:W3CDTF">2023-11-28T13:00:28Z</dcterms:modified>
</cp:coreProperties>
</file>