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490" r:id="rId4"/>
    <p:sldId id="491" r:id="rId5"/>
    <p:sldId id="492" r:id="rId6"/>
    <p:sldId id="493" r:id="rId7"/>
    <p:sldId id="494" r:id="rId8"/>
    <p:sldId id="495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93" d="100"/>
          <a:sy n="93" d="100"/>
        </p:scale>
        <p:origin x="150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096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إحنا </a:t>
            </a:r>
            <a:r>
              <a:rPr lang="ar-EG" sz="8000" b="1" dirty="0" err="1"/>
              <a:t>اولاد</a:t>
            </a:r>
            <a:r>
              <a:rPr lang="ar-EG" sz="8000" b="1" dirty="0"/>
              <a:t> الله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544354"/>
            <a:ext cx="10058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إحنا اولاد الله دايماً فرحانين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مليانين</a:t>
            </a:r>
            <a:r>
              <a:rPr lang="ar-EG" sz="6600" b="1" dirty="0">
                <a:solidFill>
                  <a:srgbClr val="003300"/>
                </a:solidFill>
              </a:rPr>
              <a:t> بالنعمة وقوة كل حين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ليه أولاد الله دايماً فرحانين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مليانين</a:t>
            </a:r>
            <a:r>
              <a:rPr lang="ar-EG" sz="6600" b="1" dirty="0">
                <a:solidFill>
                  <a:srgbClr val="003300"/>
                </a:solidFill>
              </a:rPr>
              <a:t> بالنعمة وقوة كل حين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381000"/>
            <a:ext cx="100584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 – </a:t>
            </a:r>
          </a:p>
          <a:p>
            <a:pPr algn="ctr" rtl="1"/>
            <a:r>
              <a:rPr lang="ar-EG" sz="7200" b="1" dirty="0"/>
              <a:t>يوم ورا يوم ورا يوم </a:t>
            </a:r>
          </a:p>
          <a:p>
            <a:pPr algn="ctr" rtl="1"/>
            <a:r>
              <a:rPr lang="ar-EG" sz="7200" b="1" dirty="0"/>
              <a:t>والهنا </a:t>
            </a:r>
            <a:r>
              <a:rPr lang="ar-EG" sz="7200" b="1" dirty="0" err="1"/>
              <a:t>وياه</a:t>
            </a:r>
            <a:r>
              <a:rPr lang="ar-EG" sz="7200" b="1" dirty="0"/>
              <a:t> مرسوم</a:t>
            </a:r>
          </a:p>
          <a:p>
            <a:pPr algn="ctr" rtl="1"/>
            <a:r>
              <a:rPr lang="ar-EG" sz="7200" b="1" dirty="0"/>
              <a:t>وآدي فرحنا </a:t>
            </a:r>
            <a:r>
              <a:rPr lang="ar-EG" sz="7200" b="1" dirty="0" err="1"/>
              <a:t>بيكمل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بالرب يسوع ويدوم</a:t>
            </a:r>
          </a:p>
          <a:p>
            <a:pPr algn="ctr" rtl="1"/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544354"/>
            <a:ext cx="10058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إحنا اولاد الله دايماً فرحانين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مليانين</a:t>
            </a:r>
            <a:r>
              <a:rPr lang="ar-EG" sz="6600" b="1" dirty="0">
                <a:solidFill>
                  <a:srgbClr val="003300"/>
                </a:solidFill>
              </a:rPr>
              <a:t> بالنعمة وقوة كل حين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ليه أولاد الله دايماً فرحانين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مليانين</a:t>
            </a:r>
            <a:r>
              <a:rPr lang="ar-EG" sz="6600" b="1" dirty="0">
                <a:solidFill>
                  <a:srgbClr val="003300"/>
                </a:solidFill>
              </a:rPr>
              <a:t> بالنعمة وقوة كل حين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559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381000"/>
            <a:ext cx="10058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 – </a:t>
            </a:r>
          </a:p>
          <a:p>
            <a:pPr algn="ctr" rtl="1"/>
            <a:r>
              <a:rPr lang="ar-EG" sz="7200" b="1" dirty="0"/>
              <a:t>سنة ورا سنة ورا سنة </a:t>
            </a:r>
          </a:p>
          <a:p>
            <a:pPr algn="ctr" rtl="1"/>
            <a:r>
              <a:rPr lang="ar-EG" sz="7200" b="1" dirty="0"/>
              <a:t>ولقينا وياك الغنى</a:t>
            </a:r>
          </a:p>
          <a:p>
            <a:pPr algn="ctr" rtl="1"/>
            <a:r>
              <a:rPr lang="ar-EG" sz="7200" b="1" dirty="0"/>
              <a:t>عن أفراح العالم </a:t>
            </a:r>
          </a:p>
          <a:p>
            <a:pPr algn="ctr" rtl="1"/>
            <a:r>
              <a:rPr lang="ar-EG" sz="7200" b="1" dirty="0"/>
              <a:t>وكلام الناس والغنا</a:t>
            </a:r>
          </a:p>
        </p:txBody>
      </p:sp>
    </p:spTree>
    <p:extLst>
      <p:ext uri="{BB962C8B-B14F-4D97-AF65-F5344CB8AC3E}">
        <p14:creationId xmlns:p14="http://schemas.microsoft.com/office/powerpoint/2010/main" val="218767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544354"/>
            <a:ext cx="10058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إحنا اولاد الله دايماً فرحانين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مليانين</a:t>
            </a:r>
            <a:r>
              <a:rPr lang="ar-EG" sz="6600" b="1" dirty="0">
                <a:solidFill>
                  <a:srgbClr val="003300"/>
                </a:solidFill>
              </a:rPr>
              <a:t> بالنعمة وقوة كل حين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ليه أولاد الله دايماً فرحانين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مليانين</a:t>
            </a:r>
            <a:r>
              <a:rPr lang="ar-EG" sz="6600" b="1" dirty="0">
                <a:solidFill>
                  <a:srgbClr val="003300"/>
                </a:solidFill>
              </a:rPr>
              <a:t> بالنعمة وقوة كل حين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861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512088"/>
            <a:ext cx="10058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 – </a:t>
            </a:r>
          </a:p>
          <a:p>
            <a:pPr algn="ctr" rtl="1"/>
            <a:r>
              <a:rPr lang="ar-EG" sz="7200" b="1" dirty="0"/>
              <a:t>عيد ورا عيد ورا عيد </a:t>
            </a:r>
          </a:p>
          <a:p>
            <a:pPr algn="ctr" rtl="1"/>
            <a:r>
              <a:rPr lang="ar-EG" sz="7200" b="1" dirty="0"/>
              <a:t>في قلوبنا سما وأناشيد</a:t>
            </a:r>
          </a:p>
          <a:p>
            <a:pPr algn="ctr" rtl="1"/>
            <a:r>
              <a:rPr lang="ar-EG" sz="7200" b="1" dirty="0"/>
              <a:t>واللي ما </a:t>
            </a:r>
            <a:r>
              <a:rPr lang="ar-EG" sz="7200" b="1" dirty="0" err="1"/>
              <a:t>بيرنمش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يصقف</a:t>
            </a:r>
            <a:r>
              <a:rPr lang="ar-EG" sz="7200" b="1" dirty="0"/>
              <a:t> ويقول </a:t>
            </a:r>
            <a:r>
              <a:rPr lang="ar-EG" sz="7200" b="1" dirty="0" err="1"/>
              <a:t>بالإيد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88894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544354"/>
            <a:ext cx="10058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إحنا اولاد الله دايماً فرحانين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مليانين</a:t>
            </a:r>
            <a:r>
              <a:rPr lang="ar-EG" sz="6600" b="1" dirty="0">
                <a:solidFill>
                  <a:srgbClr val="003300"/>
                </a:solidFill>
              </a:rPr>
              <a:t> بالنعمة وقوة كل حين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ليه أولاد الله دايماً فرحانين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مليانين</a:t>
            </a:r>
            <a:r>
              <a:rPr lang="ar-EG" sz="6600" b="1" dirty="0">
                <a:solidFill>
                  <a:srgbClr val="003300"/>
                </a:solidFill>
              </a:rPr>
              <a:t> بالنعمة وقوة كل حين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7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2116</TotalTime>
  <Words>141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420</cp:revision>
  <dcterms:created xsi:type="dcterms:W3CDTF">2021-12-07T14:30:00Z</dcterms:created>
  <dcterms:modified xsi:type="dcterms:W3CDTF">2023-11-28T13:00:28Z</dcterms:modified>
</cp:coreProperties>
</file>