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294" r:id="rId4"/>
    <p:sldId id="295" r:id="rId5"/>
    <p:sldId id="296" r:id="rId6"/>
    <p:sldId id="297" r:id="rId7"/>
    <p:sldId id="304" r:id="rId8"/>
    <p:sldId id="298" r:id="rId9"/>
    <p:sldId id="299" r:id="rId10"/>
    <p:sldId id="300" r:id="rId11"/>
    <p:sldId id="301" r:id="rId12"/>
    <p:sldId id="305" r:id="rId13"/>
    <p:sldId id="30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304"/>
            <p14:sldId id="298"/>
            <p14:sldId id="299"/>
            <p14:sldId id="300"/>
            <p14:sldId id="301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52" d="100"/>
          <a:sy n="52" d="100"/>
        </p:scale>
        <p:origin x="3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7200" b="1" dirty="0" err="1"/>
              <a:t>احنا</a:t>
            </a:r>
            <a:r>
              <a:rPr lang="ar-SA" sz="7200" b="1" dirty="0"/>
              <a:t> بقينا لبعض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2203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 err="1"/>
              <a:t>بادعي</a:t>
            </a:r>
            <a:r>
              <a:rPr lang="ar-EG" sz="7200" b="1" dirty="0"/>
              <a:t> يا رب افضل </a:t>
            </a:r>
            <a:r>
              <a:rPr lang="ar-EG" sz="7200" b="1" dirty="0" err="1"/>
              <a:t>اهنيكي</a:t>
            </a:r>
            <a:endParaRPr lang="ar-EG" sz="72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واسعد ايامك </a:t>
            </a:r>
            <a:r>
              <a:rPr lang="ar-EG" sz="7200" b="1" dirty="0" err="1"/>
              <a:t>وارضيكي</a:t>
            </a:r>
            <a:r>
              <a:rPr lang="ar-EG" sz="7200" b="1" dirty="0"/>
              <a:t>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وافضل جنبك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 err="1"/>
              <a:t>حاسس</a:t>
            </a:r>
            <a:r>
              <a:rPr lang="ar-EG" sz="7200" b="1" dirty="0"/>
              <a:t> بيكي وما </a:t>
            </a:r>
            <a:r>
              <a:rPr lang="ar-EG" sz="7200" b="1" dirty="0" err="1"/>
              <a:t>بسبكيش</a:t>
            </a:r>
            <a:endParaRPr lang="ar-EG" sz="7200" b="1" dirty="0"/>
          </a:p>
          <a:p>
            <a:pPr algn="ctr">
              <a:spcBef>
                <a:spcPts val="2400"/>
              </a:spcBef>
              <a:buFontTx/>
              <a:buNone/>
            </a:pPr>
            <a:endParaRPr lang="en-US"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458153"/>
            <a:ext cx="914400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endParaRPr lang="ar-EG" sz="66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6600" b="1" dirty="0"/>
              <a:t>وانت مدام جنبي </a:t>
            </a:r>
            <a:r>
              <a:rPr lang="ar-EG" sz="6600" b="1" dirty="0" err="1"/>
              <a:t>وعلشاني</a:t>
            </a:r>
            <a:r>
              <a:rPr lang="ar-EG" sz="6600" b="1" dirty="0"/>
              <a:t>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6600" b="1" dirty="0"/>
              <a:t>راضية ومش </a:t>
            </a:r>
            <a:r>
              <a:rPr lang="ar-EG" sz="6600" b="1" dirty="0" err="1"/>
              <a:t>هحتاج</a:t>
            </a:r>
            <a:r>
              <a:rPr lang="ar-EG" sz="6600" b="1" dirty="0"/>
              <a:t> حاجة </a:t>
            </a:r>
            <a:r>
              <a:rPr lang="ar-EG" sz="6600" b="1" dirty="0" err="1"/>
              <a:t>تاني</a:t>
            </a:r>
            <a:endParaRPr lang="ar-EG" sz="66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6600" b="1" dirty="0"/>
              <a:t>حبي وحبك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6600" b="1" dirty="0" err="1"/>
              <a:t>علشان</a:t>
            </a:r>
            <a:r>
              <a:rPr lang="ar-EG" sz="6600" b="1" dirty="0"/>
              <a:t> من ربنا </a:t>
            </a:r>
            <a:r>
              <a:rPr lang="ar-EG" sz="6600" b="1" dirty="0" err="1"/>
              <a:t>هيعيش</a:t>
            </a:r>
            <a:endParaRPr lang="en-US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اللي اختارنا لبعض </a:t>
            </a:r>
            <a:r>
              <a:rPr lang="ar-EG" sz="7200" b="1" dirty="0" err="1">
                <a:solidFill>
                  <a:srgbClr val="003300"/>
                </a:solidFill>
              </a:rPr>
              <a:t>هيقدر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يحمينا لأخر المشوار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واما ننام عينة اللي </a:t>
            </a:r>
            <a:r>
              <a:rPr lang="ar-EG" sz="7200" b="1" dirty="0" err="1">
                <a:solidFill>
                  <a:srgbClr val="003300"/>
                </a:solidFill>
              </a:rPr>
              <a:t>بتسهر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هتكون</a:t>
            </a:r>
            <a:r>
              <a:rPr lang="ar-EG" sz="7200" b="1" dirty="0">
                <a:solidFill>
                  <a:srgbClr val="003300"/>
                </a:solidFill>
              </a:rPr>
              <a:t> بتصون ليل ونهار</a:t>
            </a:r>
          </a:p>
        </p:txBody>
      </p:sp>
    </p:spTree>
    <p:extLst>
      <p:ext uri="{BB962C8B-B14F-4D97-AF65-F5344CB8AC3E}">
        <p14:creationId xmlns:p14="http://schemas.microsoft.com/office/powerpoint/2010/main" val="4180931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057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حبنا بيك </a:t>
            </a:r>
            <a:r>
              <a:rPr lang="ar-EG" sz="7200" b="1" dirty="0" err="1">
                <a:solidFill>
                  <a:srgbClr val="003300"/>
                </a:solidFill>
              </a:rPr>
              <a:t>هيعيش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وهيكبر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شكرا لألهنا اللي اختار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93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7200" b="1" dirty="0"/>
              <a:t>احنا بقينا لبعض حقيقي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يعني طريقك هو طريقي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نفسي اصدق ان </a:t>
            </a:r>
          </a:p>
          <a:p>
            <a:pPr algn="ctr">
              <a:spcBef>
                <a:spcPts val="1800"/>
              </a:spcBef>
            </a:pPr>
            <a:r>
              <a:rPr lang="ar-EG" sz="7200" b="1" dirty="0"/>
              <a:t>اللي انا فيه مش احلام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-535841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endParaRPr lang="ar-EG" sz="7200" b="1" dirty="0"/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 err="1"/>
              <a:t>انتي</a:t>
            </a:r>
            <a:r>
              <a:rPr lang="ar-EG" sz="7200" b="1" dirty="0"/>
              <a:t> </a:t>
            </a:r>
            <a:r>
              <a:rPr lang="ar-EG" sz="7200" b="1" dirty="0" err="1"/>
              <a:t>معايا</a:t>
            </a:r>
            <a:r>
              <a:rPr lang="ar-EG" sz="7200" b="1" dirty="0"/>
              <a:t> وايوه انا ليكي</a:t>
            </a:r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والدبلة منورة </a:t>
            </a:r>
            <a:r>
              <a:rPr lang="ar-EG" sz="7200" b="1" dirty="0" err="1"/>
              <a:t>فى</a:t>
            </a:r>
            <a:r>
              <a:rPr lang="ar-EG" sz="7200" b="1" dirty="0"/>
              <a:t> </a:t>
            </a:r>
            <a:r>
              <a:rPr lang="ar-EG" sz="7200" b="1" dirty="0" err="1"/>
              <a:t>ايديكي</a:t>
            </a:r>
            <a:endParaRPr lang="ar-EG" sz="7200" b="1" dirty="0"/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يعني اتحقق</a:t>
            </a:r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 err="1"/>
              <a:t>وبيتعاش</a:t>
            </a:r>
            <a:r>
              <a:rPr lang="ar-EG" sz="7200" b="1" dirty="0"/>
              <a:t> حلم الايام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39237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br>
              <a:rPr lang="ar-EG" sz="8000" b="1" dirty="0"/>
            </a:br>
            <a:r>
              <a:rPr lang="ar-EG" sz="8000" b="1" dirty="0"/>
              <a:t>بشكر ربنا من </a:t>
            </a:r>
            <a:r>
              <a:rPr lang="ar-EG" sz="8000" b="1" dirty="0" err="1"/>
              <a:t>جوايا</a:t>
            </a:r>
            <a:r>
              <a:rPr lang="ar-EG" sz="8000" b="1" dirty="0"/>
              <a:t> </a:t>
            </a:r>
            <a:br>
              <a:rPr lang="ar-EG" sz="8000" b="1" dirty="0"/>
            </a:br>
            <a:r>
              <a:rPr lang="ar-EG" sz="8000" b="1" dirty="0"/>
              <a:t>انى معاك وانك </a:t>
            </a:r>
            <a:r>
              <a:rPr lang="ar-EG" sz="8000" b="1" dirty="0" err="1"/>
              <a:t>ويايا</a:t>
            </a:r>
            <a:br>
              <a:rPr lang="ar-EG" sz="8000" b="1" dirty="0"/>
            </a:br>
            <a:r>
              <a:rPr lang="ar-EG" sz="8000" b="1" dirty="0"/>
              <a:t>واللي في قلبي</a:t>
            </a:r>
            <a:br>
              <a:rPr lang="ar-EG" sz="8000" b="1" dirty="0"/>
            </a:br>
            <a:r>
              <a:rPr lang="ar-EG" sz="8000" b="1" dirty="0"/>
              <a:t>مش </a:t>
            </a:r>
            <a:r>
              <a:rPr lang="ar-EG" sz="8000" b="1" dirty="0" err="1"/>
              <a:t>هايكفي</a:t>
            </a:r>
            <a:r>
              <a:rPr lang="ar-EG" sz="8000" b="1" dirty="0"/>
              <a:t> اي كلام</a:t>
            </a:r>
            <a:br>
              <a:rPr lang="en-US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612041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endParaRPr lang="ar-EG" sz="7200" b="1" dirty="0"/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كل سنيني </a:t>
            </a:r>
            <a:r>
              <a:rPr lang="ar-EG" sz="7200" b="1" dirty="0" err="1"/>
              <a:t>الجاية</a:t>
            </a:r>
            <a:r>
              <a:rPr lang="ar-EG" sz="7200" b="1" dirty="0"/>
              <a:t> معاكي</a:t>
            </a:r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 err="1"/>
              <a:t>هتكون</a:t>
            </a:r>
            <a:r>
              <a:rPr lang="ar-EG" sz="7200" b="1" dirty="0"/>
              <a:t> اجمل وأنا </a:t>
            </a:r>
            <a:r>
              <a:rPr lang="ar-EG" sz="7200" b="1" dirty="0" err="1"/>
              <a:t>وياكي</a:t>
            </a:r>
            <a:endParaRPr lang="ar-EG" sz="7200" b="1" dirty="0"/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تفضلي جنبي</a:t>
            </a:r>
          </a:p>
          <a:p>
            <a:pPr algn="ctr">
              <a:spcBef>
                <a:spcPts val="1800"/>
              </a:spcBef>
              <a:buFontTx/>
              <a:buNone/>
            </a:pPr>
            <a:r>
              <a:rPr lang="ar-EG" sz="7200" b="1" dirty="0"/>
              <a:t>نمشي طريقنا سوي لقدام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9060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اللي اختارنا لبعض </a:t>
            </a:r>
            <a:r>
              <a:rPr lang="ar-EG" sz="7200" b="1" dirty="0" err="1">
                <a:solidFill>
                  <a:srgbClr val="003300"/>
                </a:solidFill>
              </a:rPr>
              <a:t>هيقدر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يحمينا لأخر المشوار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واما ننام عينة اللي </a:t>
            </a:r>
            <a:r>
              <a:rPr lang="ar-EG" sz="7200" b="1" dirty="0" err="1">
                <a:solidFill>
                  <a:srgbClr val="003300"/>
                </a:solidFill>
              </a:rPr>
              <a:t>بتسهر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 err="1">
                <a:solidFill>
                  <a:srgbClr val="003300"/>
                </a:solidFill>
              </a:rPr>
              <a:t>هتكون</a:t>
            </a:r>
            <a:r>
              <a:rPr lang="ar-EG" sz="7200" b="1" dirty="0">
                <a:solidFill>
                  <a:srgbClr val="003300"/>
                </a:solidFill>
              </a:rPr>
              <a:t> بتصون ليل ونهار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057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حبنا بيك </a:t>
            </a:r>
            <a:r>
              <a:rPr lang="ar-EG" sz="7200" b="1" dirty="0" err="1">
                <a:solidFill>
                  <a:srgbClr val="003300"/>
                </a:solidFill>
              </a:rPr>
              <a:t>هيعيش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وهيكبر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ar-EG" sz="7200" b="1" dirty="0">
                <a:solidFill>
                  <a:srgbClr val="003300"/>
                </a:solidFill>
              </a:rPr>
              <a:t>شكرا لألهنا اللي اختار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985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84361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endParaRPr lang="ar-EG" sz="72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 err="1"/>
              <a:t>هفضل</a:t>
            </a:r>
            <a:r>
              <a:rPr lang="ar-EG" sz="7200" b="1" dirty="0"/>
              <a:t> </a:t>
            </a:r>
            <a:r>
              <a:rPr lang="ar-EG" sz="7200" b="1" dirty="0" err="1"/>
              <a:t>شايلك</a:t>
            </a:r>
            <a:r>
              <a:rPr lang="ar-EG" sz="7200" b="1" dirty="0"/>
              <a:t> جوة عيوني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ولا عمرك ابداً </a:t>
            </a:r>
            <a:r>
              <a:rPr lang="ar-EG" sz="7200" b="1" dirty="0" err="1"/>
              <a:t>هتهوني</a:t>
            </a:r>
            <a:endParaRPr lang="ar-EG" sz="72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قد ما </a:t>
            </a:r>
            <a:r>
              <a:rPr lang="ar-EG" sz="7200" b="1" dirty="0" err="1"/>
              <a:t>هقدر</a:t>
            </a:r>
            <a:r>
              <a:rPr lang="ar-EG" sz="7200" b="1" dirty="0"/>
              <a:t>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زى ما قال الرب </a:t>
            </a:r>
            <a:r>
              <a:rPr lang="ar-EG" sz="7200" b="1" dirty="0" err="1"/>
              <a:t>هيعش</a:t>
            </a: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843617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endParaRPr lang="ar-EG" sz="7200" b="1" dirty="0"/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وانت </a:t>
            </a:r>
            <a:r>
              <a:rPr lang="ar-EG" sz="7200" b="1" dirty="0" err="1"/>
              <a:t>هتفضل</a:t>
            </a:r>
            <a:r>
              <a:rPr lang="ar-EG" sz="7200" b="1" dirty="0"/>
              <a:t> غالي عليا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 err="1"/>
              <a:t>دا</a:t>
            </a:r>
            <a:r>
              <a:rPr lang="ar-EG" sz="7200" b="1" dirty="0"/>
              <a:t> </a:t>
            </a:r>
            <a:r>
              <a:rPr lang="ar-EG" sz="7200" b="1" dirty="0" err="1"/>
              <a:t>انت</a:t>
            </a:r>
            <a:r>
              <a:rPr lang="ar-EG" sz="7200" b="1" dirty="0"/>
              <a:t> هدية ربنا ليا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وانا لو ادور </a:t>
            </a:r>
          </a:p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/>
              <a:t>زي هدية ربي مفيش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177</Words>
  <Application>Microsoft Office PowerPoint</Application>
  <PresentationFormat>عرض على الشاشة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2023-11-28T13:14:30Z</dcterms:modified>
</cp:coreProperties>
</file>