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303" r:id="rId6"/>
    <p:sldId id="304" r:id="rId7"/>
    <p:sldId id="296" r:id="rId8"/>
    <p:sldId id="305" r:id="rId9"/>
    <p:sldId id="30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3"/>
            <p14:sldId id="304"/>
            <p14:sldId id="296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5" autoAdjust="0"/>
    <p:restoredTop sz="94660"/>
  </p:normalViewPr>
  <p:slideViewPr>
    <p:cSldViewPr>
      <p:cViewPr varScale="1">
        <p:scale>
          <a:sx n="54" d="100"/>
          <a:sy n="54" d="100"/>
        </p:scale>
        <p:origin x="468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</a:t>
            </a:r>
            <a:r>
              <a:rPr lang="ar-SA" sz="7200" b="1" dirty="0"/>
              <a:t>حنا جنود </a:t>
            </a:r>
            <a:r>
              <a:rPr lang="ar-SA" sz="7200" b="1" dirty="0" err="1"/>
              <a:t>ويسوعنا</a:t>
            </a:r>
            <a:r>
              <a:rPr lang="ar-SA" sz="7200" b="1" dirty="0"/>
              <a:t> قائدنا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66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إحنا جنود </a:t>
            </a:r>
            <a:r>
              <a:rPr lang="ar-EG" sz="7200" b="1" dirty="0" err="1">
                <a:solidFill>
                  <a:srgbClr val="003300"/>
                </a:solidFill>
              </a:rPr>
              <a:t>ويسوعنا</a:t>
            </a:r>
            <a:r>
              <a:rPr lang="ar-EG" sz="7200" b="1" dirty="0">
                <a:solidFill>
                  <a:srgbClr val="003300"/>
                </a:solidFill>
              </a:rPr>
              <a:t> قائدنا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وبنسلك في طريق النور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وخطاوي</a:t>
            </a:r>
            <a:r>
              <a:rPr lang="ar-EG" sz="7200" b="1" dirty="0">
                <a:solidFill>
                  <a:srgbClr val="003300"/>
                </a:solidFill>
              </a:rPr>
              <a:t> رجليه سكتنا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خطوة بخطوة وراها طابور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مجده هي رايتنا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مجده هي رايتنا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غالب مش مغلوب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غالب مش مغلوب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إحنا جنود </a:t>
            </a:r>
            <a:r>
              <a:rPr lang="ar-EG" sz="7200" b="1" dirty="0" err="1"/>
              <a:t>ويسوعنا</a:t>
            </a:r>
            <a:r>
              <a:rPr lang="ar-EG" sz="7200" b="1" dirty="0"/>
              <a:t> معانا</a:t>
            </a:r>
            <a:br>
              <a:rPr lang="ar-EG" sz="7200" b="1" dirty="0"/>
            </a:br>
            <a:r>
              <a:rPr lang="ar-EG" sz="7200" b="1" dirty="0" err="1"/>
              <a:t>بيعدي</a:t>
            </a:r>
            <a:r>
              <a:rPr lang="ar-EG" sz="7200" b="1" dirty="0"/>
              <a:t> بينا البحور</a:t>
            </a:r>
            <a:br>
              <a:rPr lang="ar-EG" sz="7200" b="1" dirty="0"/>
            </a:br>
            <a:r>
              <a:rPr lang="ar-EG" sz="7200" b="1" dirty="0"/>
              <a:t>  لو فرعون بجيوشه ورانا </a:t>
            </a:r>
          </a:p>
          <a:p>
            <a:pPr algn="ctr"/>
            <a:r>
              <a:rPr lang="ar-EG" sz="7200" b="1" dirty="0" err="1"/>
              <a:t>هايعدينا</a:t>
            </a:r>
            <a:r>
              <a:rPr lang="ar-EG" sz="7200" b="1" dirty="0"/>
              <a:t> لأرض النور </a:t>
            </a:r>
          </a:p>
          <a:p>
            <a:pPr algn="ctr"/>
            <a:r>
              <a:rPr lang="ar-EG" sz="7200" b="1" dirty="0"/>
              <a:t>أصل قائدنا هو يسوع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66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إحنا جنود </a:t>
            </a:r>
            <a:r>
              <a:rPr lang="ar-EG" sz="7200" b="1" dirty="0" err="1">
                <a:solidFill>
                  <a:srgbClr val="003300"/>
                </a:solidFill>
              </a:rPr>
              <a:t>ويسوعنا</a:t>
            </a:r>
            <a:r>
              <a:rPr lang="ar-EG" sz="7200" b="1" dirty="0">
                <a:solidFill>
                  <a:srgbClr val="003300"/>
                </a:solidFill>
              </a:rPr>
              <a:t> قائدنا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وبنسلك في طريق النور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وخطاوي</a:t>
            </a:r>
            <a:r>
              <a:rPr lang="ar-EG" sz="7200" b="1" dirty="0">
                <a:solidFill>
                  <a:srgbClr val="003300"/>
                </a:solidFill>
              </a:rPr>
              <a:t> رجليه سكتنا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خطوة بخطوة وراها طابور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9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مجده هي رايتنا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مجده هي رايتنا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غالب مش مغلوب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غالب مش مغلوب</a:t>
            </a:r>
          </a:p>
        </p:txBody>
      </p:sp>
    </p:spTree>
    <p:extLst>
      <p:ext uri="{BB962C8B-B14F-4D97-AF65-F5344CB8AC3E}">
        <p14:creationId xmlns:p14="http://schemas.microsoft.com/office/powerpoint/2010/main" val="107386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إحنا جنود </a:t>
            </a:r>
            <a:r>
              <a:rPr lang="ar-EG" sz="7200" b="1" dirty="0" err="1"/>
              <a:t>ويسوعنا</a:t>
            </a:r>
            <a:r>
              <a:rPr lang="ar-EG" sz="7200" b="1" dirty="0"/>
              <a:t> إلهنا</a:t>
            </a:r>
            <a:br>
              <a:rPr lang="ar-EG" sz="7200" b="1" dirty="0"/>
            </a:br>
            <a:r>
              <a:rPr lang="ar-EG" sz="7200" b="1" dirty="0"/>
              <a:t>مهما يكون شكل السور</a:t>
            </a:r>
            <a:br>
              <a:rPr lang="ar-EG" sz="7200" b="1" dirty="0"/>
            </a:br>
            <a:r>
              <a:rPr lang="ar-EG" sz="7200" b="1" dirty="0"/>
              <a:t>راح تدخل لأريحا رايتنا</a:t>
            </a:r>
            <a:br>
              <a:rPr lang="ar-EG" sz="7200" b="1" dirty="0"/>
            </a:br>
            <a:r>
              <a:rPr lang="ar-EG" sz="7200" b="1" dirty="0"/>
              <a:t>مهما يكون السور مغرور </a:t>
            </a:r>
          </a:p>
          <a:p>
            <a:pPr algn="ctr"/>
            <a:r>
              <a:rPr lang="ar-EG" sz="7200" b="1" dirty="0"/>
              <a:t>أصل قائدنا هو يسوع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66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إحنا جنود </a:t>
            </a:r>
            <a:r>
              <a:rPr lang="ar-EG" sz="7200" b="1" dirty="0" err="1">
                <a:solidFill>
                  <a:srgbClr val="003300"/>
                </a:solidFill>
              </a:rPr>
              <a:t>ويسوعنا</a:t>
            </a:r>
            <a:r>
              <a:rPr lang="ar-EG" sz="7200" b="1" dirty="0">
                <a:solidFill>
                  <a:srgbClr val="003300"/>
                </a:solidFill>
              </a:rPr>
              <a:t> قائدنا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وبنسلك في طريق النور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وخطاوي</a:t>
            </a:r>
            <a:r>
              <a:rPr lang="ar-EG" sz="7200" b="1" dirty="0">
                <a:solidFill>
                  <a:srgbClr val="003300"/>
                </a:solidFill>
              </a:rPr>
              <a:t> رجليه سكتنا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خطوة بخطوة وراها طابور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84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مجده هي رايتنا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مجده هي رايتنا</a:t>
            </a:r>
            <a:b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</a:br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غالب مش مغلوب </a:t>
            </a:r>
          </a:p>
          <a:p>
            <a:pPr algn="ctr" rtl="1"/>
            <a:r>
              <a:rPr lang="ar-EG" sz="7200" b="1" i="0" dirty="0">
                <a:solidFill>
                  <a:srgbClr val="003300"/>
                </a:solidFill>
                <a:effectLst/>
                <a:latin typeface="jomhuria"/>
              </a:rPr>
              <a:t>راية غالب مش مغلوب</a:t>
            </a:r>
          </a:p>
        </p:txBody>
      </p:sp>
    </p:spTree>
    <p:extLst>
      <p:ext uri="{BB962C8B-B14F-4D97-AF65-F5344CB8AC3E}">
        <p14:creationId xmlns:p14="http://schemas.microsoft.com/office/powerpoint/2010/main" val="3492989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160</Words>
  <Application>Microsoft Office PowerPoint</Application>
  <PresentationFormat>عرض على الشاشة (4:3)</PresentationFormat>
  <Paragraphs>19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182</cp:revision>
  <dcterms:created xsi:type="dcterms:W3CDTF">2021-12-07T14:30:00Z</dcterms:created>
  <dcterms:modified xsi:type="dcterms:W3CDTF">2023-11-29T08:34:12Z</dcterms:modified>
</cp:coreProperties>
</file>