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277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5" r:id="rId11"/>
    <p:sldId id="306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6"/>
            <p14:sldId id="297"/>
            <p14:sldId id="298"/>
            <p14:sldId id="299"/>
            <p14:sldId id="300"/>
            <p14:sldId id="305"/>
            <p14:sldId id="3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93" d="100"/>
          <a:sy n="93" d="100"/>
        </p:scale>
        <p:origin x="1544" y="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85800"/>
            <a:ext cx="914400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إحنا شعبك </a:t>
            </a:r>
            <a:r>
              <a:rPr lang="ar-EG" sz="7200" b="1" dirty="0" err="1"/>
              <a:t>مالناش</a:t>
            </a:r>
            <a:r>
              <a:rPr lang="ar-EG" sz="7200" b="1" dirty="0"/>
              <a:t> غيرك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buFontTx/>
              <a:buNone/>
            </a:pPr>
            <a:r>
              <a:rPr lang="ar-EG" sz="8000" b="1" dirty="0">
                <a:solidFill>
                  <a:srgbClr val="003300"/>
                </a:solidFill>
              </a:rPr>
              <a:t>إحنا شعبك </a:t>
            </a:r>
            <a:r>
              <a:rPr lang="ar-EG" sz="8000" b="1" dirty="0" err="1">
                <a:solidFill>
                  <a:srgbClr val="003300"/>
                </a:solidFill>
              </a:rPr>
              <a:t>مالناش</a:t>
            </a:r>
            <a:r>
              <a:rPr lang="ar-EG" sz="8000" b="1" dirty="0">
                <a:solidFill>
                  <a:srgbClr val="003300"/>
                </a:solidFill>
              </a:rPr>
              <a:t> غيرك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لينا وعودك بالبركات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عرش النعمة مفتوح لينا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نعمة ورحمة </a:t>
            </a:r>
            <a:r>
              <a:rPr lang="ar-EG" sz="8000" b="1" dirty="0" err="1">
                <a:solidFill>
                  <a:srgbClr val="003300"/>
                </a:solidFill>
              </a:rPr>
              <a:t>وإختبارات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325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5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sz="8000" b="1" dirty="0">
                <a:solidFill>
                  <a:srgbClr val="003300"/>
                </a:solidFill>
              </a:rPr>
              <a:t>لحد ما </a:t>
            </a:r>
            <a:r>
              <a:rPr lang="ar-EG" sz="8000" b="1" dirty="0" err="1">
                <a:solidFill>
                  <a:srgbClr val="003300"/>
                </a:solidFill>
              </a:rPr>
              <a:t>تيجي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إحفظ</a:t>
            </a:r>
            <a:r>
              <a:rPr lang="ar-EG" sz="8000" b="1" dirty="0">
                <a:solidFill>
                  <a:srgbClr val="003300"/>
                </a:solidFill>
              </a:rPr>
              <a:t> لينا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عينينا عليك </a:t>
            </a:r>
            <a:r>
              <a:rPr lang="ar-EG" sz="8000" b="1" dirty="0" err="1">
                <a:solidFill>
                  <a:srgbClr val="003300"/>
                </a:solidFill>
              </a:rPr>
              <a:t>بالتسبيحات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 err="1">
                <a:solidFill>
                  <a:srgbClr val="003300"/>
                </a:solidFill>
              </a:rPr>
              <a:t>إنت</a:t>
            </a:r>
            <a:r>
              <a:rPr lang="ar-EG" sz="8000" b="1" dirty="0">
                <a:solidFill>
                  <a:srgbClr val="003300"/>
                </a:solidFill>
              </a:rPr>
              <a:t> الأب </a:t>
            </a:r>
            <a:r>
              <a:rPr lang="ar-EG" sz="8000" b="1" dirty="0" err="1">
                <a:solidFill>
                  <a:srgbClr val="003300"/>
                </a:solidFill>
              </a:rPr>
              <a:t>وإنت</a:t>
            </a:r>
            <a:r>
              <a:rPr lang="ar-EG" sz="8000" b="1" dirty="0">
                <a:solidFill>
                  <a:srgbClr val="003300"/>
                </a:solidFill>
              </a:rPr>
              <a:t> الحب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 err="1">
                <a:solidFill>
                  <a:srgbClr val="003300"/>
                </a:solidFill>
              </a:rPr>
              <a:t>وإنت</a:t>
            </a:r>
            <a:r>
              <a:rPr lang="ar-EG" sz="8000" b="1" dirty="0">
                <a:solidFill>
                  <a:srgbClr val="003300"/>
                </a:solidFill>
              </a:rPr>
              <a:t> حضن </a:t>
            </a:r>
            <a:r>
              <a:rPr lang="ar-EG" sz="8000" b="1" dirty="0" err="1">
                <a:solidFill>
                  <a:srgbClr val="003300"/>
                </a:solidFill>
              </a:rPr>
              <a:t>التعزيات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617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5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ar-EG" sz="8000" b="1" dirty="0" err="1"/>
              <a:t>يارب</a:t>
            </a:r>
            <a:r>
              <a:rPr lang="ar-EG" sz="8000" b="1" dirty="0"/>
              <a:t> إحنا أما </a:t>
            </a:r>
            <a:r>
              <a:rPr lang="ar-EG" sz="8000" b="1" dirty="0" err="1"/>
              <a:t>بنلجأ</a:t>
            </a:r>
            <a:r>
              <a:rPr lang="ar-EG" sz="8000" b="1" dirty="0"/>
              <a:t> </a:t>
            </a:r>
            <a:r>
              <a:rPr lang="ar-EG" sz="8000" b="1" dirty="0" err="1"/>
              <a:t>لك</a:t>
            </a:r>
            <a:br>
              <a:rPr lang="ar-EG" sz="8000" b="1" dirty="0"/>
            </a:br>
            <a:r>
              <a:rPr lang="ar-EG" sz="8000" b="1" dirty="0" err="1"/>
              <a:t>بنلاقي</a:t>
            </a:r>
            <a:r>
              <a:rPr lang="ar-EG" sz="8000" b="1" dirty="0"/>
              <a:t> عندك أمان</a:t>
            </a:r>
            <a:br>
              <a:rPr lang="ar-EG" sz="8000" b="1" dirty="0"/>
            </a:br>
            <a:r>
              <a:rPr lang="ar-EG" sz="8000" b="1" dirty="0"/>
              <a:t>التعبان لما </a:t>
            </a:r>
            <a:r>
              <a:rPr lang="ar-EG" sz="8000" b="1" dirty="0" err="1"/>
              <a:t>بينده</a:t>
            </a:r>
            <a:r>
              <a:rPr lang="ar-EG" sz="8000" b="1" dirty="0"/>
              <a:t> </a:t>
            </a:r>
            <a:r>
              <a:rPr lang="ar-EG" sz="8000" b="1" dirty="0" err="1"/>
              <a:t>لك</a:t>
            </a:r>
            <a:br>
              <a:rPr lang="ar-EG" sz="8000" b="1" dirty="0"/>
            </a:br>
            <a:r>
              <a:rPr lang="ar-EG" sz="8000" b="1" dirty="0" err="1"/>
              <a:t>بيلاقي</a:t>
            </a:r>
            <a:r>
              <a:rPr lang="ar-EG" sz="8000" b="1" dirty="0"/>
              <a:t> معونة وحنان</a:t>
            </a: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200" y="6863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buFontTx/>
              <a:buNone/>
            </a:pPr>
            <a:r>
              <a:rPr lang="ar-EG" sz="8000" b="1" dirty="0" err="1"/>
              <a:t>الخاطي</a:t>
            </a:r>
            <a:r>
              <a:rPr lang="ar-EG" sz="8000" b="1" dirty="0"/>
              <a:t> لما </a:t>
            </a:r>
            <a:r>
              <a:rPr lang="ar-EG" sz="8000" b="1" dirty="0" err="1"/>
              <a:t>بيرجع</a:t>
            </a:r>
            <a:r>
              <a:rPr lang="ar-EG" sz="8000" b="1" dirty="0"/>
              <a:t> </a:t>
            </a:r>
            <a:r>
              <a:rPr lang="ar-EG" sz="8000" b="1" dirty="0" err="1"/>
              <a:t>لك</a:t>
            </a:r>
            <a:br>
              <a:rPr lang="ar-EG" sz="8000" b="1" dirty="0"/>
            </a:br>
            <a:r>
              <a:rPr lang="ar-EG" sz="8000" b="1" dirty="0"/>
              <a:t>يلقى محبة ليه وغفران</a:t>
            </a:r>
            <a:br>
              <a:rPr lang="ar-EG" sz="8000" b="1" dirty="0"/>
            </a:br>
            <a:r>
              <a:rPr lang="ar-EG" sz="8000" b="1" dirty="0"/>
              <a:t>مهما إن كان الواحد فينا</a:t>
            </a:r>
            <a:br>
              <a:rPr lang="ar-EG" sz="8000" b="1" dirty="0"/>
            </a:br>
            <a:r>
              <a:rPr lang="ar-EG" sz="8000" b="1" dirty="0"/>
              <a:t>يطلع متراضي وفرحان</a:t>
            </a: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67640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ar-EG" sz="8000" b="1" dirty="0" err="1"/>
              <a:t>إنت</a:t>
            </a:r>
            <a:r>
              <a:rPr lang="ar-EG" sz="8000" b="1" dirty="0"/>
              <a:t> الأب </a:t>
            </a:r>
            <a:r>
              <a:rPr lang="ar-EG" sz="8000" b="1" dirty="0" err="1"/>
              <a:t>وإنت</a:t>
            </a:r>
            <a:r>
              <a:rPr lang="ar-EG" sz="8000" b="1" dirty="0"/>
              <a:t> الحب</a:t>
            </a:r>
            <a:br>
              <a:rPr lang="ar-EG" sz="8000" b="1" dirty="0"/>
            </a:br>
            <a:r>
              <a:rPr lang="ar-EG" sz="8000" b="1" dirty="0" err="1"/>
              <a:t>وإنت</a:t>
            </a:r>
            <a:r>
              <a:rPr lang="ar-EG" sz="8000" b="1" dirty="0"/>
              <a:t> حضن </a:t>
            </a:r>
            <a:r>
              <a:rPr lang="ar-EG" sz="8000" b="1" dirty="0" err="1"/>
              <a:t>التعزيات</a:t>
            </a: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0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buFontTx/>
              <a:buNone/>
            </a:pPr>
            <a:r>
              <a:rPr lang="ar-EG" sz="8000" b="1" dirty="0">
                <a:solidFill>
                  <a:srgbClr val="003300"/>
                </a:solidFill>
              </a:rPr>
              <a:t>إحنا شعبك </a:t>
            </a:r>
            <a:r>
              <a:rPr lang="ar-EG" sz="8000" b="1" dirty="0" err="1">
                <a:solidFill>
                  <a:srgbClr val="003300"/>
                </a:solidFill>
              </a:rPr>
              <a:t>مالناش</a:t>
            </a:r>
            <a:r>
              <a:rPr lang="ar-EG" sz="8000" b="1" dirty="0">
                <a:solidFill>
                  <a:srgbClr val="003300"/>
                </a:solidFill>
              </a:rPr>
              <a:t> غيرك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لينا وعودك بالبركات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عرش النعمة مفتوح لينا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نعمة ورحمة </a:t>
            </a:r>
            <a:r>
              <a:rPr lang="ar-EG" sz="8000" b="1" dirty="0" err="1">
                <a:solidFill>
                  <a:srgbClr val="003300"/>
                </a:solidFill>
              </a:rPr>
              <a:t>وإختبارات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5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sz="8000" b="1" dirty="0">
                <a:solidFill>
                  <a:srgbClr val="003300"/>
                </a:solidFill>
              </a:rPr>
              <a:t>لحد ما </a:t>
            </a:r>
            <a:r>
              <a:rPr lang="ar-EG" sz="8000" b="1" dirty="0" err="1">
                <a:solidFill>
                  <a:srgbClr val="003300"/>
                </a:solidFill>
              </a:rPr>
              <a:t>تيجي</a:t>
            </a:r>
            <a:r>
              <a:rPr lang="ar-EG" sz="8000" b="1" dirty="0">
                <a:solidFill>
                  <a:srgbClr val="003300"/>
                </a:solidFill>
              </a:rPr>
              <a:t> </a:t>
            </a:r>
            <a:r>
              <a:rPr lang="ar-EG" sz="8000" b="1" dirty="0" err="1">
                <a:solidFill>
                  <a:srgbClr val="003300"/>
                </a:solidFill>
              </a:rPr>
              <a:t>إحفظ</a:t>
            </a:r>
            <a:r>
              <a:rPr lang="ar-EG" sz="8000" b="1" dirty="0">
                <a:solidFill>
                  <a:srgbClr val="003300"/>
                </a:solidFill>
              </a:rPr>
              <a:t> لينا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عينينا عليك </a:t>
            </a:r>
            <a:r>
              <a:rPr lang="ar-EG" sz="8000" b="1" dirty="0" err="1">
                <a:solidFill>
                  <a:srgbClr val="003300"/>
                </a:solidFill>
              </a:rPr>
              <a:t>بالتسبيحات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 err="1">
                <a:solidFill>
                  <a:srgbClr val="003300"/>
                </a:solidFill>
              </a:rPr>
              <a:t>إنت</a:t>
            </a:r>
            <a:r>
              <a:rPr lang="ar-EG" sz="8000" b="1" dirty="0">
                <a:solidFill>
                  <a:srgbClr val="003300"/>
                </a:solidFill>
              </a:rPr>
              <a:t> الأب </a:t>
            </a:r>
            <a:r>
              <a:rPr lang="ar-EG" sz="8000" b="1" dirty="0" err="1">
                <a:solidFill>
                  <a:srgbClr val="003300"/>
                </a:solidFill>
              </a:rPr>
              <a:t>وإنت</a:t>
            </a:r>
            <a:r>
              <a:rPr lang="ar-EG" sz="8000" b="1" dirty="0">
                <a:solidFill>
                  <a:srgbClr val="003300"/>
                </a:solidFill>
              </a:rPr>
              <a:t> الحب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 err="1">
                <a:solidFill>
                  <a:srgbClr val="003300"/>
                </a:solidFill>
              </a:rPr>
              <a:t>وإنت</a:t>
            </a:r>
            <a:r>
              <a:rPr lang="ar-EG" sz="8000" b="1" dirty="0">
                <a:solidFill>
                  <a:srgbClr val="003300"/>
                </a:solidFill>
              </a:rPr>
              <a:t> حضن </a:t>
            </a:r>
            <a:r>
              <a:rPr lang="ar-EG" sz="8000" b="1" dirty="0" err="1">
                <a:solidFill>
                  <a:srgbClr val="003300"/>
                </a:solidFill>
              </a:rPr>
              <a:t>التعزيات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22377"/>
            <a:ext cx="914400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FontTx/>
              <a:buNone/>
            </a:pPr>
            <a:r>
              <a:rPr lang="ar-EG" sz="7000" b="1" dirty="0"/>
              <a:t>نمشي </a:t>
            </a:r>
            <a:r>
              <a:rPr lang="ar-EG" sz="7000" b="1" dirty="0" err="1"/>
              <a:t>ف</a:t>
            </a:r>
            <a:r>
              <a:rPr lang="ar-EG" sz="7000" b="1" dirty="0"/>
              <a:t> وادي الغربة</a:t>
            </a:r>
            <a:br>
              <a:rPr lang="ar-EG" sz="7000" b="1" dirty="0"/>
            </a:br>
            <a:r>
              <a:rPr lang="ar-EG" sz="7000" b="1" dirty="0" err="1"/>
              <a:t>نرنم</a:t>
            </a:r>
            <a:r>
              <a:rPr lang="ar-EG" sz="7000" b="1" dirty="0"/>
              <a:t> والناس </a:t>
            </a:r>
            <a:r>
              <a:rPr lang="ar-EG" sz="7000" b="1" dirty="0" err="1"/>
              <a:t>حوالينا</a:t>
            </a:r>
            <a:r>
              <a:rPr lang="ar-EG" sz="7000" b="1" dirty="0"/>
              <a:t> في أنين</a:t>
            </a:r>
            <a:br>
              <a:rPr lang="ar-EG" sz="7000" b="1" dirty="0"/>
            </a:br>
            <a:r>
              <a:rPr lang="ar-EG" sz="7000" b="1" dirty="0"/>
              <a:t>واثقين في الخطوة</a:t>
            </a:r>
            <a:br>
              <a:rPr lang="ar-EG" sz="7000" b="1" dirty="0"/>
            </a:br>
            <a:r>
              <a:rPr lang="ar-EG" sz="7000" b="1" dirty="0" err="1"/>
              <a:t>بنتقدم</a:t>
            </a:r>
            <a:r>
              <a:rPr lang="ar-EG" sz="7000" b="1" dirty="0"/>
              <a:t> مش </a:t>
            </a:r>
            <a:r>
              <a:rPr lang="ar-EG" sz="7000" b="1" dirty="0" err="1"/>
              <a:t>خايفين</a:t>
            </a:r>
            <a:r>
              <a:rPr lang="ar-EG" sz="7000" b="1" dirty="0"/>
              <a:t> ولا يائسين</a:t>
            </a:r>
            <a:br>
              <a:rPr lang="ar-EG" sz="7000" b="1" dirty="0"/>
            </a:br>
            <a:endParaRPr lang="en-US" sz="7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20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buFontTx/>
              <a:buNone/>
            </a:pPr>
            <a:r>
              <a:rPr lang="ar-EG" sz="7200" b="1" dirty="0" err="1"/>
              <a:t>بنبارك</a:t>
            </a:r>
            <a:r>
              <a:rPr lang="ar-EG" sz="7200" b="1" dirty="0"/>
              <a:t> في الأزمة</a:t>
            </a:r>
            <a:br>
              <a:rPr lang="ar-EG" sz="7200" b="1" dirty="0"/>
            </a:br>
            <a:r>
              <a:rPr lang="ar-EG" sz="7200" b="1" dirty="0"/>
              <a:t>ونشكر عارفين إنك رب أمين</a:t>
            </a:r>
            <a:br>
              <a:rPr lang="ar-EG" sz="7200" b="1" dirty="0"/>
            </a:br>
            <a:r>
              <a:rPr lang="ar-EG" sz="7200" b="1" dirty="0"/>
              <a:t>نفرح نتشجع نتعزى</a:t>
            </a:r>
            <a:br>
              <a:rPr lang="ar-EG" sz="7200" b="1" dirty="0"/>
            </a:br>
            <a:r>
              <a:rPr lang="ar-EG" sz="7200" b="1" dirty="0" err="1"/>
              <a:t>إنت</a:t>
            </a:r>
            <a:r>
              <a:rPr lang="ar-EG" sz="7200" b="1" dirty="0"/>
              <a:t> ضمان للعمر أمين</a:t>
            </a: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187910"/>
            <a:ext cx="9144000" cy="544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2400"/>
              </a:spcBef>
              <a:buFontTx/>
              <a:buNone/>
            </a:pPr>
            <a:r>
              <a:rPr lang="ar-EG" sz="8000" b="1" dirty="0" err="1"/>
              <a:t>إنت</a:t>
            </a:r>
            <a:r>
              <a:rPr lang="ar-EG" sz="8000" b="1" dirty="0"/>
              <a:t> الأب </a:t>
            </a:r>
            <a:r>
              <a:rPr lang="ar-EG" sz="8000" b="1" dirty="0" err="1"/>
              <a:t>وإنت</a:t>
            </a:r>
            <a:r>
              <a:rPr lang="ar-EG" sz="8000" b="1" dirty="0"/>
              <a:t> الحب</a:t>
            </a:r>
            <a:br>
              <a:rPr lang="ar-EG" sz="8000" b="1" dirty="0"/>
            </a:br>
            <a:r>
              <a:rPr lang="ar-EG" sz="8000" b="1" dirty="0" err="1"/>
              <a:t>وإنت</a:t>
            </a:r>
            <a:r>
              <a:rPr lang="ar-EG" sz="8000" b="1" dirty="0"/>
              <a:t> حضن </a:t>
            </a:r>
            <a:r>
              <a:rPr lang="ar-EG" sz="8000" b="1" dirty="0" err="1"/>
              <a:t>التعزيات</a:t>
            </a: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1465</TotalTime>
  <Words>176</Words>
  <Application>Microsoft Office PowerPoint</Application>
  <PresentationFormat>عرض على الشاشة (4:3)</PresentationFormat>
  <Paragraphs>12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181</cp:revision>
  <dcterms:created xsi:type="dcterms:W3CDTF">2021-12-07T14:30:00Z</dcterms:created>
  <dcterms:modified xsi:type="dcterms:W3CDTF">2023-11-29T08:38:39Z</dcterms:modified>
</cp:coreProperties>
</file>