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305" r:id="rId5"/>
    <p:sldId id="30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5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إحنا ليك وأنت لينا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600"/>
              </a:spcBef>
            </a:pPr>
            <a:r>
              <a:rPr lang="ar-EG" sz="7200" b="1" dirty="0"/>
              <a:t>أنظارنا ليك وودانا سمعاك</a:t>
            </a:r>
            <a:br>
              <a:rPr lang="ar-EG" sz="7200" b="1" dirty="0"/>
            </a:br>
            <a:r>
              <a:rPr lang="ar-EG" sz="7200" b="1" dirty="0"/>
              <a:t>أفكار قلوبنا وشوقنا رؤياك</a:t>
            </a:r>
            <a:br>
              <a:rPr lang="ar-EG" sz="7200" b="1" dirty="0"/>
            </a:br>
            <a:r>
              <a:rPr lang="ar-EG" sz="7200" b="1" dirty="0"/>
              <a:t>فيك السلام وفيك الرجاء</a:t>
            </a:r>
            <a:br>
              <a:rPr lang="ar-EG" sz="7200" b="1" dirty="0"/>
            </a:br>
            <a:r>
              <a:rPr lang="ar-EG" sz="7200" b="1" dirty="0"/>
              <a:t>فيك الصلاح وفيك العزاء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914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إحنا ليك وأنت لينا </a:t>
            </a:r>
          </a:p>
          <a:p>
            <a:pPr algn="ctr">
              <a:buFontTx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بنسبحك</a:t>
            </a:r>
            <a:r>
              <a:rPr lang="ar-EG" sz="7200" b="1" dirty="0">
                <a:solidFill>
                  <a:srgbClr val="003300"/>
                </a:solidFill>
              </a:rPr>
              <a:t> ونمجدك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إحنا ليك وأنت لينا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بنسبحك</a:t>
            </a:r>
            <a:r>
              <a:rPr lang="ar-EG" sz="7200" b="1" dirty="0">
                <a:solidFill>
                  <a:srgbClr val="003300"/>
                </a:solidFill>
              </a:rPr>
              <a:t>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وطول ما قلوبنا دايماً ف </a:t>
            </a:r>
            <a:r>
              <a:rPr lang="ar-EG" sz="7200" b="1" dirty="0" err="1"/>
              <a:t>إيديك</a:t>
            </a:r>
            <a:br>
              <a:rPr lang="ar-EG" sz="7200" b="1" dirty="0"/>
            </a:br>
            <a:r>
              <a:rPr lang="ar-EG" sz="7200" b="1" dirty="0"/>
              <a:t>ثقتنا فيك واتكالنا عليك</a:t>
            </a:r>
            <a:br>
              <a:rPr lang="ar-EG" sz="7200" b="1" dirty="0"/>
            </a:br>
            <a:r>
              <a:rPr lang="ar-EG" sz="7200" b="1" dirty="0"/>
              <a:t>وحدك تقودنا طول الطريق</a:t>
            </a:r>
            <a:br>
              <a:rPr lang="ar-EG" sz="7200" b="1" dirty="0"/>
            </a:br>
            <a:r>
              <a:rPr lang="ar-EG" sz="7200" b="1" dirty="0"/>
              <a:t>ربي </a:t>
            </a:r>
            <a:r>
              <a:rPr lang="ar-EG" sz="7200" b="1" dirty="0" err="1"/>
              <a:t>مافيش</a:t>
            </a:r>
            <a:r>
              <a:rPr lang="ar-EG" sz="7200" b="1" dirty="0"/>
              <a:t> زيّك صديق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914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إحنا ليك وأنت لينا </a:t>
            </a:r>
          </a:p>
          <a:p>
            <a:pPr algn="ctr">
              <a:buFontTx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بنسبحك</a:t>
            </a:r>
            <a:r>
              <a:rPr lang="ar-EG" sz="7200" b="1" dirty="0">
                <a:solidFill>
                  <a:srgbClr val="003300"/>
                </a:solidFill>
              </a:rPr>
              <a:t> ونمجدك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إحنا ليك وأنت لينا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بنسبحك</a:t>
            </a:r>
            <a:r>
              <a:rPr lang="ar-EG" sz="7200" b="1" dirty="0">
                <a:solidFill>
                  <a:srgbClr val="003300"/>
                </a:solidFill>
              </a:rPr>
              <a:t>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82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</TotalTime>
  <Words>81</Words>
  <Application>Microsoft Office PowerPoint</Application>
  <PresentationFormat>عرض على الشاشة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182</cp:revision>
  <dcterms:created xsi:type="dcterms:W3CDTF">2021-12-07T14:30:00Z</dcterms:created>
  <dcterms:modified xsi:type="dcterms:W3CDTF">2023-11-29T08:43:32Z</dcterms:modified>
</cp:coreProperties>
</file>