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77" r:id="rId3"/>
    <p:sldId id="294" r:id="rId4"/>
    <p:sldId id="305" r:id="rId5"/>
    <p:sldId id="306" r:id="rId6"/>
    <p:sldId id="307" r:id="rId7"/>
    <p:sldId id="308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294"/>
            <p14:sldId id="305"/>
            <p14:sldId id="306"/>
            <p14:sldId id="307"/>
            <p14:sldId id="308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 varScale="1">
        <p:scale>
          <a:sx n="90" d="100"/>
          <a:sy n="90" d="100"/>
        </p:scale>
        <p:origin x="1624" y="5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858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8000" b="1" dirty="0"/>
              <a:t>أحوال الدنيا غريبة</a:t>
            </a:r>
            <a:br>
              <a:rPr lang="ar-EG" sz="8000" b="1" dirty="0"/>
            </a:br>
            <a:endParaRPr lang="ar-EG" sz="8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99060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/>
              <a:t>(أحوال الدنيا غريبة </a:t>
            </a:r>
          </a:p>
          <a:p>
            <a:pPr algn="ctr"/>
            <a:r>
              <a:rPr lang="ar-EG" sz="7200" b="1" dirty="0"/>
              <a:t>والناس فيها </a:t>
            </a:r>
            <a:r>
              <a:rPr lang="ar-EG" sz="7200" b="1" dirty="0" err="1"/>
              <a:t>بتعاني</a:t>
            </a:r>
            <a:r>
              <a:rPr lang="ar-EG" sz="7200" b="1" dirty="0"/>
              <a:t>)2</a:t>
            </a:r>
            <a:br>
              <a:rPr lang="ar-EG" sz="7200" b="1" dirty="0"/>
            </a:br>
            <a:r>
              <a:rPr lang="ar-EG" sz="7200" b="1" dirty="0"/>
              <a:t>تتحسر على يوم فات </a:t>
            </a:r>
          </a:p>
          <a:p>
            <a:pPr algn="ctr"/>
            <a:r>
              <a:rPr lang="ar-EG" sz="7200" b="1" dirty="0"/>
              <a:t>وتقول لو يرجع </a:t>
            </a:r>
            <a:r>
              <a:rPr lang="ar-EG" sz="7200" b="1" dirty="0" err="1"/>
              <a:t>تاني</a:t>
            </a:r>
            <a:endParaRPr lang="en-US" sz="7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6200" y="1038285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  <a:buFontTx/>
              <a:buNone/>
            </a:pPr>
            <a:r>
              <a:rPr lang="ar-EG" sz="7200" b="1" dirty="0"/>
              <a:t>(مع إني </a:t>
            </a:r>
            <a:r>
              <a:rPr lang="ar-EG" sz="7200" b="1" dirty="0" err="1"/>
              <a:t>باعيش</a:t>
            </a:r>
            <a:r>
              <a:rPr lang="ar-EG" sz="7200" b="1" dirty="0"/>
              <a:t> وسطهم </a:t>
            </a:r>
            <a:r>
              <a:rPr lang="ar-EG" sz="7200" b="1" dirty="0" err="1"/>
              <a:t>حاسس</a:t>
            </a:r>
            <a:r>
              <a:rPr lang="ar-EG" sz="7200" b="1" dirty="0"/>
              <a:t> </a:t>
            </a:r>
            <a:r>
              <a:rPr lang="ar-EG" sz="7200" b="1" dirty="0" err="1"/>
              <a:t>بيهم</a:t>
            </a:r>
            <a:r>
              <a:rPr lang="ar-EG" sz="7200" b="1" dirty="0"/>
              <a:t> إنما</a:t>
            </a:r>
            <a:br>
              <a:rPr lang="ar-EG" sz="7200" b="1" dirty="0"/>
            </a:br>
            <a:r>
              <a:rPr lang="ar-EG" sz="7200" b="1" dirty="0"/>
              <a:t>مش </a:t>
            </a:r>
            <a:r>
              <a:rPr lang="ar-EG" sz="7200" b="1" dirty="0" err="1"/>
              <a:t>باحزن</a:t>
            </a:r>
            <a:r>
              <a:rPr lang="ar-EG" sz="7200" b="1" dirty="0"/>
              <a:t> كده زيهم </a:t>
            </a:r>
            <a:r>
              <a:rPr lang="ar-EG" sz="7200" b="1" dirty="0" err="1"/>
              <a:t>علشان</a:t>
            </a:r>
            <a:r>
              <a:rPr lang="ar-EG" sz="7200" b="1" dirty="0"/>
              <a:t> أنا وطني </a:t>
            </a:r>
            <a:r>
              <a:rPr lang="ar-EG" sz="7200" b="1" dirty="0" err="1"/>
              <a:t>السما</a:t>
            </a:r>
            <a:r>
              <a:rPr lang="ar-EG" sz="7200" b="1" dirty="0"/>
              <a:t>)2</a:t>
            </a:r>
            <a:endParaRPr lang="en-US" sz="7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189464"/>
            <a:ext cx="9144000" cy="4906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/>
              <a:t>(</a:t>
            </a:r>
            <a:r>
              <a:rPr lang="ar-EG" sz="7200" b="1" dirty="0" err="1"/>
              <a:t>علشان</a:t>
            </a:r>
            <a:r>
              <a:rPr lang="ar-EG" sz="7200" b="1" dirty="0"/>
              <a:t> </a:t>
            </a:r>
            <a:r>
              <a:rPr lang="ar-EG" sz="7200" b="1" dirty="0" err="1"/>
              <a:t>علشان</a:t>
            </a:r>
            <a:r>
              <a:rPr lang="ar-EG" sz="7200" b="1" dirty="0"/>
              <a:t> 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err="1"/>
              <a:t>علشان</a:t>
            </a:r>
            <a:r>
              <a:rPr lang="ar-EG" sz="7200" b="1" dirty="0"/>
              <a:t> أنا وطني </a:t>
            </a:r>
            <a:r>
              <a:rPr lang="ar-EG" sz="7200" b="1" dirty="0" err="1"/>
              <a:t>السما</a:t>
            </a:r>
            <a:r>
              <a:rPr lang="ar-EG" sz="7200" b="1" dirty="0"/>
              <a:t>)2</a:t>
            </a:r>
            <a:br>
              <a:rPr lang="ar-EG" sz="7200" b="1" dirty="0"/>
            </a:br>
            <a:endParaRPr lang="en-US" sz="7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114485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/>
              <a:t>(</a:t>
            </a:r>
            <a:r>
              <a:rPr lang="ar-EG" sz="7200" b="1" dirty="0" err="1"/>
              <a:t>علشان</a:t>
            </a:r>
            <a:r>
              <a:rPr lang="ar-EG" sz="7200" b="1" dirty="0"/>
              <a:t> أنا وطني </a:t>
            </a:r>
            <a:r>
              <a:rPr lang="ar-EG" sz="7200" b="1" dirty="0" err="1"/>
              <a:t>السما</a:t>
            </a:r>
            <a:r>
              <a:rPr lang="ar-EG" sz="7200" b="1" dirty="0"/>
              <a:t> </a:t>
            </a:r>
            <a:r>
              <a:rPr lang="ar-EG" sz="7200" b="1" dirty="0" err="1"/>
              <a:t>مابخفش</a:t>
            </a:r>
            <a:r>
              <a:rPr lang="ar-EG" sz="7200" b="1" dirty="0"/>
              <a:t> من الأيام)2</a:t>
            </a:r>
            <a:br>
              <a:rPr lang="ar-EG" sz="7200" b="1" dirty="0"/>
            </a:br>
            <a:r>
              <a:rPr lang="ar-EG" sz="7200" b="1" dirty="0"/>
              <a:t>حوالي قلق وعنا </a:t>
            </a:r>
          </a:p>
          <a:p>
            <a:pPr algn="ctr"/>
            <a:r>
              <a:rPr lang="ar-EG" sz="7200" b="1" dirty="0"/>
              <a:t>لكن في القلب سلام</a:t>
            </a:r>
            <a:endParaRPr lang="en-US" sz="7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885885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(وكل يوم </a:t>
            </a:r>
            <a:r>
              <a:rPr lang="ar-EG" sz="7200" b="1" dirty="0" err="1"/>
              <a:t>بيعدي</a:t>
            </a:r>
            <a:r>
              <a:rPr lang="ar-EG" sz="7200" b="1" dirty="0"/>
              <a:t> </a:t>
            </a:r>
          </a:p>
          <a:p>
            <a:pPr algn="ctr" rtl="1"/>
            <a:r>
              <a:rPr lang="ar-EG" sz="7200" b="1" dirty="0"/>
              <a:t>مش </a:t>
            </a:r>
            <a:r>
              <a:rPr lang="ar-EG" sz="7200" b="1" dirty="0" err="1"/>
              <a:t>بيعجل</a:t>
            </a:r>
            <a:r>
              <a:rPr lang="ar-EG" sz="7200" b="1" dirty="0"/>
              <a:t> بنهايتي </a:t>
            </a:r>
          </a:p>
          <a:p>
            <a:pPr algn="ctr" rtl="1"/>
            <a:r>
              <a:rPr lang="ar-EG" sz="7200" b="1" dirty="0"/>
              <a:t>لكن </a:t>
            </a:r>
            <a:r>
              <a:rPr lang="ar-EG" sz="7200" b="1" dirty="0" err="1"/>
              <a:t>بيقرب</a:t>
            </a:r>
            <a:r>
              <a:rPr lang="ar-EG" sz="7200" b="1" dirty="0"/>
              <a:t> </a:t>
            </a:r>
            <a:r>
              <a:rPr lang="ar-EG" sz="7200" b="1" dirty="0" err="1"/>
              <a:t>لقا</a:t>
            </a:r>
            <a:r>
              <a:rPr lang="ar-EG" sz="7200" b="1" dirty="0"/>
              <a:t> </a:t>
            </a:r>
          </a:p>
          <a:p>
            <a:pPr algn="ctr" rtl="1"/>
            <a:r>
              <a:rPr lang="ar-EG" sz="7200" b="1" dirty="0"/>
              <a:t>بإلهي وسر سعادتي)2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189464"/>
            <a:ext cx="9144000" cy="4906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/>
              <a:t>(</a:t>
            </a:r>
            <a:r>
              <a:rPr lang="ar-EG" sz="7200" b="1" dirty="0" err="1"/>
              <a:t>علشان</a:t>
            </a:r>
            <a:r>
              <a:rPr lang="ar-EG" sz="7200" b="1" dirty="0"/>
              <a:t> </a:t>
            </a:r>
            <a:r>
              <a:rPr lang="ar-EG" sz="7200" b="1" dirty="0" err="1"/>
              <a:t>علشان</a:t>
            </a:r>
            <a:r>
              <a:rPr lang="ar-EG" sz="7200" b="1" dirty="0"/>
              <a:t> </a:t>
            </a:r>
          </a:p>
          <a:p>
            <a:pPr algn="ctr" rtl="1">
              <a:lnSpc>
                <a:spcPct val="150000"/>
              </a:lnSpc>
            </a:pPr>
            <a:r>
              <a:rPr lang="ar-EG" sz="7200" b="1" dirty="0" err="1"/>
              <a:t>علشان</a:t>
            </a:r>
            <a:r>
              <a:rPr lang="ar-EG" sz="7200" b="1" dirty="0"/>
              <a:t> أنا وطني </a:t>
            </a:r>
            <a:r>
              <a:rPr lang="ar-EG" sz="7200" b="1" dirty="0" err="1"/>
              <a:t>السما</a:t>
            </a:r>
            <a:r>
              <a:rPr lang="ar-EG" sz="7200" b="1" dirty="0"/>
              <a:t>)2</a:t>
            </a:r>
            <a:br>
              <a:rPr lang="ar-EG" sz="7200" b="1" dirty="0"/>
            </a:br>
            <a:endParaRPr lang="en-US" sz="7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1469</TotalTime>
  <Words>95</Words>
  <Application>Microsoft Office PowerPoint</Application>
  <PresentationFormat>عرض على الشاشة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183</cp:revision>
  <dcterms:created xsi:type="dcterms:W3CDTF">2021-12-07T14:30:00Z</dcterms:created>
  <dcterms:modified xsi:type="dcterms:W3CDTF">2023-11-29T08:46:18Z</dcterms:modified>
</cp:coreProperties>
</file>