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305" r:id="rId5"/>
    <p:sldId id="306" r:id="rId6"/>
    <p:sldId id="307" r:id="rId7"/>
    <p:sldId id="312" r:id="rId8"/>
    <p:sldId id="309" r:id="rId9"/>
    <p:sldId id="310" r:id="rId10"/>
    <p:sldId id="31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5"/>
            <p14:sldId id="306"/>
            <p14:sldId id="307"/>
            <p14:sldId id="312"/>
            <p14:sldId id="309"/>
            <p14:sldId id="310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48" d="100"/>
          <a:sy n="48" d="100"/>
        </p:scale>
        <p:origin x="10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أحيا أمينًا للعلي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64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ياروح</a:t>
            </a:r>
            <a:r>
              <a:rPr lang="ar-EG" sz="8000" b="1" dirty="0">
                <a:solidFill>
                  <a:srgbClr val="003300"/>
                </a:solidFill>
              </a:rPr>
              <a:t> قدس الله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واهب الحياة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إضمن</a:t>
            </a:r>
            <a:r>
              <a:rPr lang="ar-EG" sz="8000" b="1" dirty="0">
                <a:solidFill>
                  <a:srgbClr val="003300"/>
                </a:solidFill>
              </a:rPr>
              <a:t> حياتي وأهدني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(للحق لا سواك)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5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1.</a:t>
            </a:r>
            <a:r>
              <a:rPr lang="ar-SA" sz="8800" b="1" dirty="0"/>
              <a:t>أحيا أمين</a:t>
            </a:r>
            <a:r>
              <a:rPr lang="ar-EG" sz="8800" b="1" dirty="0"/>
              <a:t>ً</a:t>
            </a:r>
            <a:r>
              <a:rPr lang="ar-SA" sz="8800" b="1" dirty="0"/>
              <a:t>ا للعل</a:t>
            </a:r>
            <a:r>
              <a:rPr lang="ar-EG" sz="8800" b="1" dirty="0"/>
              <a:t>ي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أعيش </a:t>
            </a:r>
            <a:r>
              <a:rPr lang="ar-SA" sz="8800" b="1" dirty="0" err="1"/>
              <a:t>ف</a:t>
            </a:r>
            <a:r>
              <a:rPr lang="ar-EG" sz="8800" b="1" dirty="0"/>
              <a:t>ي</a:t>
            </a:r>
            <a:r>
              <a:rPr lang="ar-SA" sz="8800" b="1" dirty="0"/>
              <a:t> رضا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أحيا لمن بموته</a:t>
            </a:r>
            <a:r>
              <a:rPr lang="ar-EG" sz="8800" b="1" dirty="0"/>
              <a:t>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منابع الحياة</a:t>
            </a:r>
            <a:endParaRPr lang="ar-JO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8800" b="1" dirty="0"/>
              <a:t>أحيا قوي</a:t>
            </a:r>
            <a:r>
              <a:rPr lang="ar-EG" sz="8800" b="1" dirty="0"/>
              <a:t>ً</a:t>
            </a:r>
            <a:r>
              <a:rPr lang="ar-SA" sz="8800" b="1" dirty="0"/>
              <a:t>ا صابر</a:t>
            </a:r>
            <a:r>
              <a:rPr lang="ar-EG" sz="8800" b="1" dirty="0"/>
              <a:t>ً</a:t>
            </a:r>
            <a:r>
              <a:rPr lang="ar-SA" sz="8800" b="1" dirty="0"/>
              <a:t>ا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 </a:t>
            </a:r>
            <a:r>
              <a:rPr lang="ar-SA" sz="8800" b="1" dirty="0"/>
              <a:t>ف</a:t>
            </a:r>
            <a:r>
              <a:rPr lang="ar-EG" sz="8800" b="1" dirty="0"/>
              <a:t>ي</a:t>
            </a:r>
            <a:r>
              <a:rPr lang="ar-SA" sz="8800" b="1" dirty="0"/>
              <a:t> الضيق والعناء</a:t>
            </a:r>
            <a:endParaRPr lang="ar-EG" sz="8800" b="1" dirty="0"/>
          </a:p>
          <a:p>
            <a:pPr algn="ctr" rtl="1">
              <a:defRPr/>
            </a:pPr>
            <a:r>
              <a:rPr lang="ar-EG" sz="8800" b="1" dirty="0"/>
              <a:t>أحيا شجاعًا ثابتًا 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بصادق الوفاء</a:t>
            </a:r>
            <a:endParaRPr lang="ar-JO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64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ياروح</a:t>
            </a:r>
            <a:r>
              <a:rPr lang="ar-EG" sz="8000" b="1" dirty="0">
                <a:solidFill>
                  <a:srgbClr val="003300"/>
                </a:solidFill>
              </a:rPr>
              <a:t> قدس الله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واهب الحياة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إضمن</a:t>
            </a:r>
            <a:r>
              <a:rPr lang="ar-EG" sz="8000" b="1" dirty="0">
                <a:solidFill>
                  <a:srgbClr val="003300"/>
                </a:solidFill>
              </a:rPr>
              <a:t> حياتي وأهدني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(للحق لا سواك)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2.</a:t>
            </a:r>
            <a:r>
              <a:rPr lang="ar-SA" sz="8800" b="1" dirty="0"/>
              <a:t>أحيا صديق</a:t>
            </a:r>
            <a:r>
              <a:rPr lang="ar-EG" sz="8800" b="1" dirty="0"/>
              <a:t>ً</a:t>
            </a:r>
            <a:r>
              <a:rPr lang="ar-SA" sz="8800" b="1" dirty="0"/>
              <a:t>ا مخلصً</a:t>
            </a:r>
            <a:r>
              <a:rPr lang="ar-EG" sz="8800" b="1" dirty="0"/>
              <a:t>ا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ف</a:t>
            </a:r>
            <a:r>
              <a:rPr lang="ar-EG" sz="8800" b="1" dirty="0"/>
              <a:t>ي</a:t>
            </a:r>
            <a:r>
              <a:rPr lang="ar-SA" sz="8800" b="1" dirty="0"/>
              <a:t> البذل والعطاء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أحيا كريم</a:t>
            </a:r>
            <a:r>
              <a:rPr lang="ar-EG" sz="8800" b="1" dirty="0"/>
              <a:t>ً</a:t>
            </a:r>
            <a:r>
              <a:rPr lang="ar-SA" sz="8800" b="1" dirty="0"/>
              <a:t>ا طاهر</a:t>
            </a:r>
            <a:r>
              <a:rPr lang="ar-EG" sz="8800" b="1" dirty="0"/>
              <a:t>ً</a:t>
            </a:r>
            <a:r>
              <a:rPr lang="ar-SA" sz="8800" b="1" dirty="0"/>
              <a:t>ا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والقلب </a:t>
            </a:r>
            <a:r>
              <a:rPr lang="ar-SA" sz="8800" b="1" dirty="0" err="1"/>
              <a:t>ف</a:t>
            </a:r>
            <a:r>
              <a:rPr lang="ar-EG" sz="8800" b="1" dirty="0"/>
              <a:t>ي</a:t>
            </a:r>
            <a:r>
              <a:rPr lang="ar-SA" sz="8800" b="1" dirty="0"/>
              <a:t> صفاء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8800" b="1" dirty="0"/>
              <a:t>أحيا وديع</a:t>
            </a:r>
            <a:r>
              <a:rPr lang="ar-EG" sz="8800" b="1" dirty="0"/>
              <a:t>ً</a:t>
            </a:r>
            <a:r>
              <a:rPr lang="ar-SA" sz="8800" b="1" dirty="0"/>
              <a:t>ا راجي</a:t>
            </a:r>
            <a:r>
              <a:rPr lang="ar-EG" sz="8800" b="1" dirty="0"/>
              <a:t>ً</a:t>
            </a:r>
            <a:r>
              <a:rPr lang="ar-SA" sz="8800" b="1" dirty="0"/>
              <a:t>ا</a:t>
            </a:r>
            <a:r>
              <a:rPr lang="ar-EG" sz="8800" b="1" dirty="0"/>
              <a:t>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سلامة الأبرار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أحيا سعيد</a:t>
            </a:r>
            <a:r>
              <a:rPr lang="ar-EG" sz="8800" b="1" dirty="0"/>
              <a:t>ً</a:t>
            </a:r>
            <a:r>
              <a:rPr lang="ar-SA" sz="8800" b="1" dirty="0"/>
              <a:t>ا ناظر</a:t>
            </a:r>
            <a:r>
              <a:rPr lang="ar-EG" sz="8800" b="1" dirty="0"/>
              <a:t>ً</a:t>
            </a:r>
            <a:r>
              <a:rPr lang="ar-SA" sz="8800" b="1" dirty="0"/>
              <a:t>ا</a:t>
            </a:r>
            <a:r>
              <a:rPr lang="ar-EG" sz="8800" b="1" dirty="0"/>
              <a:t>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مجد المسيح البار</a:t>
            </a:r>
            <a:r>
              <a:rPr lang="en-US" sz="8800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64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ياروح</a:t>
            </a:r>
            <a:r>
              <a:rPr lang="ar-EG" sz="8000" b="1" dirty="0">
                <a:solidFill>
                  <a:srgbClr val="003300"/>
                </a:solidFill>
              </a:rPr>
              <a:t> قدس الله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يا واهب الحياة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إضمن</a:t>
            </a:r>
            <a:r>
              <a:rPr lang="ar-EG" sz="8000" b="1" dirty="0">
                <a:solidFill>
                  <a:srgbClr val="003300"/>
                </a:solidFill>
              </a:rPr>
              <a:t> حياتي وأهدني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(للحق لا سواك)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3.</a:t>
            </a:r>
            <a:r>
              <a:rPr lang="ar-SA" sz="8800" b="1" dirty="0"/>
              <a:t>أحيا وفي</a:t>
            </a:r>
            <a:r>
              <a:rPr lang="ar-EG" sz="8800" b="1" dirty="0"/>
              <a:t>ً</a:t>
            </a:r>
            <a:r>
              <a:rPr lang="ar-SA" sz="8800" b="1" dirty="0"/>
              <a:t>ا للذ</a:t>
            </a:r>
            <a:r>
              <a:rPr lang="ar-EG" sz="8800" b="1" dirty="0"/>
              <a:t>ي</a:t>
            </a:r>
            <a:r>
              <a:rPr lang="ar-SA" sz="8800" b="1" dirty="0"/>
              <a:t>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قد مات بالصليب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أحيا مذيع</a:t>
            </a:r>
            <a:r>
              <a:rPr lang="ar-EG" sz="8800" b="1" dirty="0"/>
              <a:t>ً</a:t>
            </a:r>
            <a:r>
              <a:rPr lang="ar-SA" sz="8800" b="1" dirty="0"/>
              <a:t>ا مخبر</a:t>
            </a:r>
            <a:r>
              <a:rPr lang="ar-EG" sz="8800" b="1" dirty="0"/>
              <a:t>ً</a:t>
            </a:r>
            <a:r>
              <a:rPr lang="ar-SA" sz="8800" b="1" dirty="0"/>
              <a:t>ا</a:t>
            </a:r>
            <a:r>
              <a:rPr lang="ar-EG" sz="8800" b="1" dirty="0"/>
              <a:t>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عن حبه العجيب</a:t>
            </a:r>
            <a:endParaRPr lang="en-US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8800" b="1" dirty="0"/>
              <a:t>أحيا لمن </a:t>
            </a:r>
            <a:r>
              <a:rPr lang="ar-SA" sz="8800" b="1" dirty="0" err="1"/>
              <a:t>أحبن</a:t>
            </a:r>
            <a:r>
              <a:rPr lang="ar-EG" sz="8800" b="1" dirty="0"/>
              <a:t>ي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مخلص</a:t>
            </a:r>
            <a:r>
              <a:rPr lang="ar-EG" sz="8800" b="1" dirty="0"/>
              <a:t>ي</a:t>
            </a:r>
            <a:r>
              <a:rPr lang="ar-SA" sz="8800" b="1" dirty="0"/>
              <a:t> الجريح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أحيا وفي</a:t>
            </a:r>
            <a:r>
              <a:rPr lang="ar-EG" sz="8800" b="1" dirty="0"/>
              <a:t>ًا</a:t>
            </a:r>
            <a:r>
              <a:rPr lang="ar-SA" sz="8800" b="1" dirty="0"/>
              <a:t> شاهد</a:t>
            </a:r>
            <a:r>
              <a:rPr lang="ar-EG" sz="8800" b="1" dirty="0"/>
              <a:t>ً</a:t>
            </a:r>
            <a:r>
              <a:rPr lang="ar-SA" sz="8800" b="1" dirty="0"/>
              <a:t>ا</a:t>
            </a:r>
            <a:r>
              <a:rPr lang="ar-EG" sz="8800" b="1" dirty="0"/>
              <a:t> </a:t>
            </a:r>
            <a:endParaRPr lang="en-US" sz="8800" b="1" dirty="0"/>
          </a:p>
          <a:p>
            <a:pPr algn="ctr" rtl="1">
              <a:defRPr/>
            </a:pPr>
            <a:r>
              <a:rPr lang="ar-SA" sz="8800" b="1" dirty="0"/>
              <a:t>لسيد</a:t>
            </a:r>
            <a:r>
              <a:rPr lang="ar-EG" sz="8800" b="1" dirty="0"/>
              <a:t>ي</a:t>
            </a:r>
            <a:r>
              <a:rPr lang="ar-SA" sz="8800" b="1" dirty="0"/>
              <a:t> المس</a:t>
            </a:r>
            <a:r>
              <a:rPr lang="ar-EG" sz="8800" b="1" dirty="0"/>
              <a:t>ي</a:t>
            </a:r>
            <a:r>
              <a:rPr lang="ar-SA" sz="8800" b="1" dirty="0"/>
              <a:t>ح</a:t>
            </a:r>
            <a:r>
              <a:rPr lang="en-US" sz="8800" b="1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179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185</cp:revision>
  <dcterms:created xsi:type="dcterms:W3CDTF">2021-12-07T14:30:00Z</dcterms:created>
  <dcterms:modified xsi:type="dcterms:W3CDTF">2023-11-29T08:59:33Z</dcterms:modified>
</cp:coreProperties>
</file>