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294" r:id="rId4"/>
    <p:sldId id="305" r:id="rId5"/>
    <p:sldId id="306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5"/>
            <p14:sldId id="306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6" autoAdjust="0"/>
    <p:restoredTop sz="94660"/>
  </p:normalViewPr>
  <p:slideViewPr>
    <p:cSldViewPr>
      <p:cViewPr varScale="1">
        <p:scale>
          <a:sx n="90" d="100"/>
          <a:sy n="90" d="100"/>
        </p:scale>
        <p:origin x="164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أخبرني كل الأصحاب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65976"/>
            <a:ext cx="9144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 لكنني اليوم مذهول </a:t>
            </a:r>
            <a:r>
              <a:rPr lang="ar-EG" sz="8000" b="1" dirty="0" err="1"/>
              <a:t>ٌ</a:t>
            </a:r>
            <a:br>
              <a:rPr lang="ar-EG" sz="8000" b="1" dirty="0"/>
            </a:br>
            <a:r>
              <a:rPr lang="ar-EG" sz="8000" b="1" dirty="0"/>
              <a:t>في حبك أنك تعنيني</a:t>
            </a:r>
            <a:br>
              <a:rPr lang="ar-EG" sz="8000" b="1" dirty="0"/>
            </a:br>
            <a:r>
              <a:rPr lang="ar-EG" sz="8000" b="1" dirty="0"/>
              <a:t>لو أني على الأرض وحيدٌ</a:t>
            </a:r>
            <a:br>
              <a:rPr lang="ar-EG" sz="8000" b="1" dirty="0"/>
            </a:br>
            <a:r>
              <a:rPr lang="ar-EG" sz="8000" b="1" dirty="0"/>
              <a:t>لأتيت إلهي لتفديني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ما أعظم حبّك من حبٍ</a:t>
            </a:r>
            <a:br>
              <a:rPr lang="ar-EG" sz="8000" b="1" dirty="0"/>
            </a:br>
            <a:r>
              <a:rPr lang="ar-EG" sz="8000" b="1" dirty="0"/>
              <a:t>يخترق القلب </a:t>
            </a:r>
            <a:r>
              <a:rPr lang="ar-EG" sz="8000" b="1" dirty="0" err="1"/>
              <a:t>ويسبيني</a:t>
            </a:r>
            <a:br>
              <a:rPr lang="ar-EG" sz="8000" b="1" dirty="0"/>
            </a:br>
            <a:r>
              <a:rPr lang="ar-EG" sz="8000" b="1" dirty="0"/>
              <a:t>يجعلني أتوجك ملكًا </a:t>
            </a:r>
          </a:p>
          <a:p>
            <a:pPr algn="ctr" rtl="1">
              <a:defRPr/>
            </a:pPr>
            <a:r>
              <a:rPr lang="ar-EG" sz="8000" b="1" dirty="0"/>
              <a:t>على كل حياتي وسنيني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0600"/>
            <a:ext cx="9144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 لكنني اليوم مذهول </a:t>
            </a:r>
            <a:r>
              <a:rPr lang="ar-EG" sz="8000" b="1" dirty="0" err="1"/>
              <a:t>ٌ</a:t>
            </a:r>
            <a:br>
              <a:rPr lang="ar-EG" sz="8000" b="1" dirty="0"/>
            </a:br>
            <a:r>
              <a:rPr lang="ar-EG" sz="8000" b="1" dirty="0"/>
              <a:t>في حبك أنك تعنيني</a:t>
            </a:r>
            <a:br>
              <a:rPr lang="ar-EG" sz="8000" b="1" dirty="0"/>
            </a:br>
            <a:r>
              <a:rPr lang="ar-EG" sz="8000" b="1" dirty="0"/>
              <a:t>لو أني على الأرض وحيدٌ</a:t>
            </a:r>
            <a:br>
              <a:rPr lang="ar-EG" sz="8000" b="1" dirty="0"/>
            </a:br>
            <a:r>
              <a:rPr lang="ar-EG" sz="8000" b="1" dirty="0"/>
              <a:t>لأتيت إلهي لتفديني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ما أعظم حبّك من حبٍ</a:t>
            </a:r>
            <a:br>
              <a:rPr lang="ar-EG" sz="8000" b="1" dirty="0"/>
            </a:br>
            <a:r>
              <a:rPr lang="ar-EG" sz="8000" b="1" dirty="0"/>
              <a:t>يخترق القلب </a:t>
            </a:r>
            <a:r>
              <a:rPr lang="ar-EG" sz="8000" b="1" dirty="0" err="1"/>
              <a:t>ويسبيني</a:t>
            </a:r>
            <a:br>
              <a:rPr lang="ar-EG" sz="8000" b="1" dirty="0"/>
            </a:br>
            <a:r>
              <a:rPr lang="ar-EG" sz="8000" b="1" dirty="0"/>
              <a:t>يجعلني أتوجك ملكًا </a:t>
            </a:r>
          </a:p>
          <a:p>
            <a:pPr algn="ctr" rtl="1">
              <a:defRPr/>
            </a:pPr>
            <a:r>
              <a:rPr lang="ar-EG" sz="8000" b="1" dirty="0"/>
              <a:t>على كل حياتي وسنيني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أخبرني كل الأصحاب</a:t>
            </a:r>
            <a:br>
              <a:rPr lang="ar-EG" sz="8000" b="1" dirty="0"/>
            </a:br>
            <a:r>
              <a:rPr lang="ar-EG" sz="8000" b="1" dirty="0"/>
              <a:t>أنك أحببت الأغراب</a:t>
            </a:r>
            <a:br>
              <a:rPr lang="ar-EG" sz="8000" b="1" dirty="0"/>
            </a:br>
            <a:r>
              <a:rPr lang="ar-EG" sz="8000" b="1" dirty="0"/>
              <a:t>أنك قد متّ عن الإثم</a:t>
            </a:r>
            <a:br>
              <a:rPr lang="ar-EG" sz="8000" b="1" dirty="0"/>
            </a:br>
            <a:r>
              <a:rPr lang="ar-EG" sz="8000" b="1" dirty="0"/>
              <a:t>لتطهر كل الأشرار</a:t>
            </a:r>
            <a:br>
              <a:rPr lang="ar-EG" sz="8000" b="1" dirty="0"/>
            </a:br>
            <a:endParaRPr lang="ar-JO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فظننت بأنه لا رجاء</a:t>
            </a:r>
            <a:br>
              <a:rPr lang="ar-EG" sz="8000" b="1" dirty="0"/>
            </a:br>
            <a:r>
              <a:rPr lang="ar-EG" sz="8000" b="1" dirty="0"/>
              <a:t>لي يومًا إذا أني سقطت</a:t>
            </a:r>
            <a:br>
              <a:rPr lang="ar-EG" sz="8000" b="1" dirty="0"/>
            </a:br>
            <a:r>
              <a:rPr lang="ar-EG" sz="8000" b="1" dirty="0"/>
              <a:t>أصبحت بلا أمل حتى</a:t>
            </a:r>
            <a:br>
              <a:rPr lang="ar-EG" sz="8000" b="1" dirty="0"/>
            </a:br>
            <a:r>
              <a:rPr lang="ar-EG" sz="8000" b="1" dirty="0"/>
              <a:t>فبعدت وما عدت رجعت</a:t>
            </a:r>
            <a:br>
              <a:rPr lang="ar-EG" sz="8000" b="1" dirty="0"/>
            </a:br>
            <a:endParaRPr lang="ar-JO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لكني اليوم في ذهولٍ</a:t>
            </a:r>
            <a:br>
              <a:rPr lang="ar-EG" sz="8000" b="1" dirty="0"/>
            </a:br>
            <a:r>
              <a:rPr lang="ar-EG" sz="8000" b="1" dirty="0"/>
              <a:t>إذ حبك </a:t>
            </a:r>
            <a:r>
              <a:rPr lang="ar-EG" sz="8000" b="1" dirty="0" err="1"/>
              <a:t>ايضا</a:t>
            </a:r>
            <a:r>
              <a:rPr lang="ar-EG" sz="8000" b="1" dirty="0"/>
              <a:t> يهديني</a:t>
            </a:r>
            <a:br>
              <a:rPr lang="ar-EG" sz="8000" b="1" dirty="0"/>
            </a:br>
            <a:r>
              <a:rPr lang="ar-EG" sz="8000" b="1" dirty="0"/>
              <a:t>لو </a:t>
            </a:r>
            <a:r>
              <a:rPr lang="ar-EG" sz="8000" b="1" dirty="0" err="1"/>
              <a:t>اني</a:t>
            </a:r>
            <a:r>
              <a:rPr lang="ar-EG" sz="8000" b="1" dirty="0"/>
              <a:t> سقطت فرجعت</a:t>
            </a:r>
            <a:br>
              <a:rPr lang="ar-EG" sz="8000" b="1" dirty="0"/>
            </a:br>
            <a:r>
              <a:rPr lang="ar-EG" sz="8000" b="1" dirty="0"/>
              <a:t>دمُك يغسلني ينقيني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ما أعظم غفرانك ليّ</a:t>
            </a:r>
            <a:br>
              <a:rPr lang="ar-EG" sz="8000" b="1" dirty="0"/>
            </a:br>
            <a:r>
              <a:rPr lang="ar-EG" sz="8000" b="1" dirty="0"/>
              <a:t>من بعدي وتيهي يدعوني</a:t>
            </a:r>
            <a:br>
              <a:rPr lang="ar-EG" sz="8000" b="1" dirty="0"/>
            </a:br>
            <a:r>
              <a:rPr lang="ar-EG" sz="8000" b="1" dirty="0"/>
              <a:t>يجعلني أناديك إلهي غالٍ </a:t>
            </a:r>
          </a:p>
          <a:p>
            <a:pPr algn="ctr" rtl="1">
              <a:defRPr/>
            </a:pPr>
            <a:r>
              <a:rPr lang="ar-EG" sz="8000" b="1" dirty="0"/>
              <a:t>في قلبي وعيوني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لكني اليوم في ذهولٍ</a:t>
            </a:r>
            <a:br>
              <a:rPr lang="ar-EG" sz="8000" b="1" dirty="0"/>
            </a:br>
            <a:r>
              <a:rPr lang="ar-EG" sz="8000" b="1" dirty="0"/>
              <a:t>إذ حبك </a:t>
            </a:r>
            <a:r>
              <a:rPr lang="ar-EG" sz="8000" b="1" dirty="0" err="1"/>
              <a:t>ايضا</a:t>
            </a:r>
            <a:r>
              <a:rPr lang="ar-EG" sz="8000" b="1" dirty="0"/>
              <a:t> يهديني</a:t>
            </a:r>
            <a:br>
              <a:rPr lang="ar-EG" sz="8000" b="1" dirty="0"/>
            </a:br>
            <a:r>
              <a:rPr lang="ar-EG" sz="8000" b="1" dirty="0"/>
              <a:t>لو </a:t>
            </a:r>
            <a:r>
              <a:rPr lang="ar-EG" sz="8000" b="1" dirty="0" err="1"/>
              <a:t>اني</a:t>
            </a:r>
            <a:r>
              <a:rPr lang="ar-EG" sz="8000" b="1" dirty="0"/>
              <a:t> سقطت فرجعت</a:t>
            </a:r>
            <a:br>
              <a:rPr lang="ar-EG" sz="8000" b="1" dirty="0"/>
            </a:br>
            <a:r>
              <a:rPr lang="ar-EG" sz="8000" b="1" dirty="0"/>
              <a:t>دمُك يغسلني ينقيني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ما أعظم غفرانك ليّ</a:t>
            </a:r>
            <a:br>
              <a:rPr lang="ar-EG" sz="8000" b="1" dirty="0"/>
            </a:br>
            <a:r>
              <a:rPr lang="ar-EG" sz="8000" b="1" dirty="0"/>
              <a:t>من بعدي وتيهي يدعوني</a:t>
            </a:r>
            <a:br>
              <a:rPr lang="ar-EG" sz="8000" b="1" dirty="0"/>
            </a:br>
            <a:r>
              <a:rPr lang="ar-EG" sz="8000" b="1" dirty="0"/>
              <a:t>يجعلني أناديك إلهي غالٍ </a:t>
            </a:r>
          </a:p>
          <a:p>
            <a:pPr algn="ctr" rtl="1">
              <a:defRPr/>
            </a:pPr>
            <a:r>
              <a:rPr lang="ar-EG" sz="8000" b="1" dirty="0"/>
              <a:t>في قلبي وعيوني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أخبرني يوما أصحاب</a:t>
            </a:r>
            <a:br>
              <a:rPr lang="ar-EG" sz="8000" b="1" dirty="0"/>
            </a:br>
            <a:r>
              <a:rPr lang="ar-EG" sz="8000" b="1" dirty="0"/>
              <a:t>انك أحببت البشرية</a:t>
            </a:r>
            <a:br>
              <a:rPr lang="ar-EG" sz="8000" b="1" dirty="0"/>
            </a:br>
            <a:r>
              <a:rPr lang="ar-EG" sz="8000" b="1" dirty="0"/>
              <a:t>أنك قد متّ عن الذنب</a:t>
            </a:r>
            <a:br>
              <a:rPr lang="ar-EG" sz="8000" b="1" dirty="0"/>
            </a:br>
            <a:r>
              <a:rPr lang="ar-EG" sz="8000" b="1" dirty="0"/>
              <a:t>فوهبت حياةً أبدية</a:t>
            </a:r>
            <a:br>
              <a:rPr lang="ar-EG" sz="8000" b="1" dirty="0"/>
            </a:br>
            <a:endParaRPr lang="ar-JO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فظننت أنني بالجملة</a:t>
            </a:r>
            <a:br>
              <a:rPr lang="ar-EG" sz="8000" b="1" dirty="0"/>
            </a:br>
            <a:r>
              <a:rPr lang="ar-EG" sz="8000" b="1" dirty="0"/>
              <a:t>رقمًا من ضمن الأرقام</a:t>
            </a:r>
            <a:br>
              <a:rPr lang="ar-EG" sz="8000" b="1" dirty="0"/>
            </a:br>
            <a:r>
              <a:rPr lang="ar-EG" sz="8000" b="1" dirty="0"/>
              <a:t>إنسانًا لا أعني شيئًا</a:t>
            </a:r>
            <a:br>
              <a:rPr lang="ar-EG" sz="8000" b="1" dirty="0"/>
            </a:br>
            <a:r>
              <a:rPr lang="ar-EG" sz="8000" b="1" dirty="0"/>
              <a:t>عبثًا أحلامي وأيامي</a:t>
            </a:r>
            <a:br>
              <a:rPr lang="ar-EG" sz="8000" b="1" dirty="0"/>
            </a:br>
            <a:endParaRPr lang="ar-JO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</TotalTime>
  <Words>223</Words>
  <Application>Microsoft Office PowerPoint</Application>
  <PresentationFormat>عرض على الشاشة (4:3)</PresentationFormat>
  <Paragraphs>18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185</cp:revision>
  <dcterms:created xsi:type="dcterms:W3CDTF">2021-12-07T14:30:00Z</dcterms:created>
  <dcterms:modified xsi:type="dcterms:W3CDTF">2023-11-29T09:05:43Z</dcterms:modified>
</cp:coreProperties>
</file>