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305" r:id="rId5"/>
    <p:sldId id="306" r:id="rId6"/>
    <p:sldId id="307" r:id="rId7"/>
    <p:sldId id="312" r:id="rId8"/>
    <p:sldId id="309" r:id="rId9"/>
    <p:sldId id="310" r:id="rId10"/>
    <p:sldId id="31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306"/>
            <p14:sldId id="307"/>
            <p14:sldId id="312"/>
            <p14:sldId id="309"/>
            <p14:sldId id="310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إختبارات</a:t>
            </a:r>
            <a:r>
              <a:rPr lang="ar-EG" sz="8000" b="1" dirty="0"/>
              <a:t> المؤمنين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إحسانك فوق الأوصاف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أحكامك عدل وإنصاف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ومادام الرب نوري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وخلاصي ليه أخاف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902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إختبارات</a:t>
            </a:r>
            <a:r>
              <a:rPr lang="ar-EG" sz="8000" b="1" dirty="0"/>
              <a:t> المؤمنين</a:t>
            </a:r>
            <a:br>
              <a:rPr lang="ar-EG" sz="8000" b="1" dirty="0"/>
            </a:br>
            <a:r>
              <a:rPr lang="ar-EG" sz="8000" b="1" dirty="0"/>
              <a:t>في كل يوم تقول</a:t>
            </a:r>
            <a:br>
              <a:rPr lang="ar-EG" sz="8000" b="1" dirty="0"/>
            </a:br>
            <a:r>
              <a:rPr lang="ar-EG" sz="8000" b="1" dirty="0" err="1"/>
              <a:t>دا</a:t>
            </a:r>
            <a:r>
              <a:rPr lang="ar-EG" sz="8000" b="1" dirty="0"/>
              <a:t> إلهنا إله أمين</a:t>
            </a:r>
            <a:br>
              <a:rPr lang="ar-EG" sz="8000" b="1" dirty="0"/>
            </a:br>
            <a:r>
              <a:rPr lang="ar-EG" sz="8000" b="1" dirty="0"/>
              <a:t>في </a:t>
            </a:r>
            <a:r>
              <a:rPr lang="ar-EG" sz="8000" b="1" dirty="0" err="1"/>
              <a:t>إيديه</a:t>
            </a:r>
            <a:r>
              <a:rPr lang="ar-EG" sz="8000" b="1" dirty="0"/>
              <a:t> كل الحلول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لسه </a:t>
            </a:r>
            <a:r>
              <a:rPr lang="ar-EG" sz="8000" b="1" dirty="0" err="1"/>
              <a:t>بيوعد</a:t>
            </a:r>
            <a:r>
              <a:rPr lang="ar-EG" sz="8000" b="1" dirty="0"/>
              <a:t> ويوافي</a:t>
            </a:r>
            <a:br>
              <a:rPr lang="ar-EG" sz="8000" b="1" dirty="0"/>
            </a:br>
            <a:r>
              <a:rPr lang="ar-EG" sz="8000" b="1" dirty="0"/>
              <a:t>يدي </a:t>
            </a:r>
            <a:r>
              <a:rPr lang="ar-EG" sz="8000" b="1" dirty="0" err="1"/>
              <a:t>حلاوه</a:t>
            </a:r>
            <a:r>
              <a:rPr lang="ar-EG" sz="8000" b="1" dirty="0"/>
              <a:t> من الجافي</a:t>
            </a:r>
            <a:br>
              <a:rPr lang="ar-EG" sz="8000" b="1" dirty="0"/>
            </a:br>
            <a:r>
              <a:rPr lang="ar-EG" sz="8000" b="1" dirty="0"/>
              <a:t>ويشق بحور ظروفي</a:t>
            </a:r>
            <a:br>
              <a:rPr lang="ar-EG" sz="8000" b="1" dirty="0"/>
            </a:br>
            <a:r>
              <a:rPr lang="ar-EG" sz="8000" b="1" dirty="0"/>
              <a:t>ويضمن لي الوصول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إحسانك فوق الأوصاف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أحكامك عدل وإنصاف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ومادام الرب نوري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وخلاصي ليه أخاف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آلام التجربة</a:t>
            </a:r>
            <a:br>
              <a:rPr lang="ar-EG" sz="8000" b="1" dirty="0"/>
            </a:br>
            <a:r>
              <a:rPr lang="ar-EG" sz="8000" b="1" dirty="0"/>
              <a:t>وف ليل </a:t>
            </a:r>
            <a:r>
              <a:rPr lang="ar-EG" sz="8000" b="1" dirty="0" err="1"/>
              <a:t>الإنصهار</a:t>
            </a:r>
            <a:br>
              <a:rPr lang="ar-EG" sz="8000" b="1" dirty="0"/>
            </a:br>
            <a:r>
              <a:rPr lang="ar-EG" sz="8000" b="1" dirty="0"/>
              <a:t>معدن حياتي</a:t>
            </a:r>
            <a:br>
              <a:rPr lang="ar-EG" sz="8000" b="1" dirty="0"/>
            </a:br>
            <a:r>
              <a:rPr lang="ar-EG" sz="8000" b="1" dirty="0"/>
              <a:t>يصفى </a:t>
            </a:r>
            <a:r>
              <a:rPr lang="ar-EG" sz="8000" b="1" dirty="0" err="1"/>
              <a:t>ويتطر</a:t>
            </a:r>
            <a:r>
              <a:rPr lang="ar-EG" sz="8000" b="1" dirty="0"/>
              <a:t> بنار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وأخرج أنقى وأكبر</a:t>
            </a:r>
            <a:br>
              <a:rPr lang="ar-EG" sz="8000" b="1" dirty="0"/>
            </a:br>
            <a:r>
              <a:rPr lang="ar-EG" sz="8000" b="1" dirty="0"/>
              <a:t>ومجدك في يظهر</a:t>
            </a:r>
            <a:br>
              <a:rPr lang="ar-EG" sz="8000" b="1" dirty="0"/>
            </a:br>
            <a:r>
              <a:rPr lang="ar-EG" sz="8000" b="1" dirty="0"/>
              <a:t>وبعد ليل دموعي</a:t>
            </a:r>
            <a:br>
              <a:rPr lang="ar-EG" sz="8000" b="1" dirty="0"/>
            </a:br>
            <a:r>
              <a:rPr lang="ar-EG" sz="8000" b="1" dirty="0"/>
              <a:t>تبقى لي أنت النهار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إحسانك فوق الأوصاف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أحكامك عدل وإنصاف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ومادام الرب نوري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وخلاصي ليه أخاف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6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ومابين </a:t>
            </a:r>
            <a:r>
              <a:rPr lang="ar-EG" sz="8800" b="1" dirty="0" err="1"/>
              <a:t>ضلمه</a:t>
            </a:r>
            <a:r>
              <a:rPr lang="ar-EG" sz="8800" b="1" dirty="0"/>
              <a:t> ونور</a:t>
            </a:r>
            <a:br>
              <a:rPr lang="ar-EG" sz="8800" b="1" dirty="0"/>
            </a:br>
            <a:r>
              <a:rPr lang="ar-EG" sz="8800" b="1" dirty="0"/>
              <a:t>إيماني يكون </a:t>
            </a:r>
            <a:r>
              <a:rPr lang="ar-EG" sz="8800" b="1" dirty="0" err="1"/>
              <a:t>شهاده</a:t>
            </a:r>
            <a:br>
              <a:rPr lang="ar-EG" sz="8800" b="1" dirty="0"/>
            </a:br>
            <a:r>
              <a:rPr lang="ar-EG" sz="8800" b="1" dirty="0"/>
              <a:t>ينشر </a:t>
            </a:r>
            <a:r>
              <a:rPr lang="ar-EG" sz="8800" b="1" dirty="0" err="1"/>
              <a:t>ريحة</a:t>
            </a:r>
            <a:r>
              <a:rPr lang="ar-EG" sz="8800" b="1" dirty="0"/>
              <a:t> السرور</a:t>
            </a:r>
            <a:br>
              <a:rPr lang="ar-EG" sz="8800" b="1" dirty="0"/>
            </a:br>
            <a:r>
              <a:rPr lang="ar-EG" sz="8800" b="1" dirty="0"/>
              <a:t>بلسم شافي </a:t>
            </a:r>
            <a:r>
              <a:rPr lang="ar-EG" sz="8800" b="1" dirty="0" err="1"/>
              <a:t>وضماده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وأنسى إني كنت </a:t>
            </a:r>
            <a:r>
              <a:rPr lang="ar-EG" sz="8000" b="1" dirty="0" err="1"/>
              <a:t>خايف</a:t>
            </a:r>
            <a:br>
              <a:rPr lang="ar-EG" sz="8000" b="1" dirty="0"/>
            </a:br>
            <a:r>
              <a:rPr lang="ar-EG" sz="8000" b="1" dirty="0" err="1"/>
              <a:t>وإنسى</a:t>
            </a:r>
            <a:r>
              <a:rPr lang="ar-EG" sz="8000" b="1" dirty="0"/>
              <a:t> إني كنت جريح</a:t>
            </a:r>
            <a:br>
              <a:rPr lang="ar-EG" sz="8000" b="1" dirty="0"/>
            </a:br>
            <a:r>
              <a:rPr lang="ar-EG" sz="8000" b="1" dirty="0"/>
              <a:t>واللي يشوفني يلاقي</a:t>
            </a:r>
            <a:br>
              <a:rPr lang="ar-EG" sz="8000" b="1" dirty="0"/>
            </a:br>
            <a:r>
              <a:rPr lang="ar-EG" sz="8000" b="1" dirty="0"/>
              <a:t>في صورة المسيح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153</Words>
  <Application>Microsoft Office PowerPoint</Application>
  <PresentationFormat>عرض على الشاشة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188</cp:revision>
  <dcterms:created xsi:type="dcterms:W3CDTF">2021-12-07T14:30:00Z</dcterms:created>
  <dcterms:modified xsi:type="dcterms:W3CDTF">2023-11-29T09:19:07Z</dcterms:modified>
</cp:coreProperties>
</file>