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307" r:id="rId5"/>
    <p:sldId id="308" r:id="rId6"/>
    <p:sldId id="305" r:id="rId7"/>
    <p:sldId id="3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7"/>
            <p14:sldId id="308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40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اختبرتني إلهي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اختبرتني إلهي وعرفتَ داخلي</a:t>
            </a:r>
            <a:br>
              <a:rPr lang="en-US" sz="5400" b="1" dirty="0"/>
            </a:br>
            <a:r>
              <a:rPr lang="ar-EG" sz="5400" b="1" dirty="0"/>
              <a:t>وجلوسي وقيامي وجميعَ سبلي</a:t>
            </a:r>
          </a:p>
          <a:p>
            <a:pPr algn="ctr" rtl="1"/>
            <a:endParaRPr lang="ar-EG" sz="5400" b="1" dirty="0"/>
          </a:p>
          <a:p>
            <a:pPr algn="ctr" rtl="1"/>
            <a:endParaRPr lang="ar-EG" sz="5400" b="1" dirty="0"/>
          </a:p>
          <a:p>
            <a:pPr algn="ctr" rtl="1">
              <a:defRPr/>
            </a:pPr>
            <a:r>
              <a:rPr lang="ar-EG" sz="5400" b="1" dirty="0">
                <a:latin typeface="Arial" charset="0"/>
              </a:rPr>
              <a:t>ولقد فهمتَ فكري من بعيد يا حكيم</a:t>
            </a:r>
            <a:endParaRPr lang="en-US" sz="5400" b="1" dirty="0">
              <a:latin typeface="Arial" charset="0"/>
              <a:cs typeface="Arial" charset="0"/>
            </a:endParaRPr>
          </a:p>
          <a:p>
            <a:pPr algn="ctr" rtl="1">
              <a:defRPr/>
            </a:pPr>
            <a:r>
              <a:rPr lang="ar-EG" sz="5400" b="1" dirty="0">
                <a:latin typeface="Arial" charset="0"/>
              </a:rPr>
              <a:t>وعرفتَ كل قلبي</a:t>
            </a:r>
            <a:r>
              <a:rPr lang="ar-EG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ar-EG" sz="5400" b="1" dirty="0">
                <a:latin typeface="Arial" charset="0"/>
              </a:rPr>
              <a:t>وطريقي يا عليم</a:t>
            </a: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414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ليس شيءٌ عنك يخفى لا ولا أيُّ كلام </a:t>
            </a:r>
          </a:p>
          <a:p>
            <a:pPr algn="ctr" rtl="1"/>
            <a:r>
              <a:rPr lang="ar-EG" sz="5400" b="1" dirty="0"/>
              <a:t>كلَّ قول في لساني قد عرفتَ بالتمام</a:t>
            </a:r>
          </a:p>
          <a:p>
            <a:pPr algn="ctr" rtl="1"/>
            <a:endParaRPr lang="ar-EG" sz="5400" b="1" dirty="0"/>
          </a:p>
          <a:p>
            <a:pPr algn="ctr" rtl="1"/>
            <a:endParaRPr lang="ar-EG" sz="5400" b="1" dirty="0"/>
          </a:p>
          <a:p>
            <a:pPr algn="ctr" rtl="1"/>
            <a:r>
              <a:rPr lang="ar-EG" sz="5400" b="1" dirty="0"/>
              <a:t> أنت خلفي وأمامي أنت قد حاصرتني يدُكَ العلياءُ فوقي وبِها ضبطتني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يا لعمق علم ربي قد تعالت حكمتهْ وعجيبةٌ تجلّتْ وسمت معرفتهْ</a:t>
            </a:r>
          </a:p>
          <a:p>
            <a:pPr algn="ctr" rtl="1"/>
            <a:endParaRPr lang="ar-EG" sz="5400" b="1" dirty="0"/>
          </a:p>
          <a:p>
            <a:pPr algn="ctr" rtl="1"/>
            <a:r>
              <a:rPr lang="ar-EG" sz="5400" b="1" dirty="0"/>
              <a:t> </a:t>
            </a:r>
          </a:p>
          <a:p>
            <a:pPr algn="ctr" rtl="1"/>
            <a:r>
              <a:rPr lang="ar-EG" sz="5000" b="1" dirty="0"/>
              <a:t>أين من روحك أمضي أين لي منك الهروبْ </a:t>
            </a:r>
          </a:p>
          <a:p>
            <a:pPr algn="ctr" rtl="1"/>
            <a:r>
              <a:rPr lang="ar-EG" sz="5400" b="1" dirty="0"/>
              <a:t>أنت في كل مكانٍ حاضرٌ أيا مهوبْ</a:t>
            </a:r>
          </a:p>
        </p:txBody>
      </p:sp>
    </p:spTree>
    <p:extLst>
      <p:ext uri="{BB962C8B-B14F-4D97-AF65-F5344CB8AC3E}">
        <p14:creationId xmlns:p14="http://schemas.microsoft.com/office/powerpoint/2010/main" val="371405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060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000" b="1" dirty="0"/>
              <a:t>إن صعدتُ </a:t>
            </a:r>
            <a:r>
              <a:rPr lang="ar-EG" sz="5000" b="1" dirty="0" err="1"/>
              <a:t>للأعالي</a:t>
            </a:r>
            <a:r>
              <a:rPr lang="ar-EG" sz="5000" b="1" dirty="0"/>
              <a:t> أو فرشتُ في القبور </a:t>
            </a:r>
          </a:p>
          <a:p>
            <a:pPr algn="ctr" rtl="1"/>
            <a:r>
              <a:rPr lang="ar-EG" sz="5000" b="1" dirty="0"/>
              <a:t>أو أخذتُ لي جناحا أو سكنتُ</a:t>
            </a:r>
          </a:p>
          <a:p>
            <a:pPr algn="ctr" rtl="1"/>
            <a:endParaRPr lang="ar-EG" sz="5000" b="1" dirty="0"/>
          </a:p>
          <a:p>
            <a:pPr algn="ctr" rtl="1"/>
            <a:endParaRPr lang="ar-EG" sz="5000" b="1" dirty="0"/>
          </a:p>
          <a:p>
            <a:pPr algn="ctr" rtl="1"/>
            <a:r>
              <a:rPr lang="ar-EG" sz="5000" b="1" dirty="0"/>
              <a:t> في البحور فهناك أنت تهدي قدميَّ يا قدير </a:t>
            </a:r>
          </a:p>
          <a:p>
            <a:pPr algn="ctr" rtl="1"/>
            <a:r>
              <a:rPr lang="ar-EG" sz="5000" b="1" dirty="0"/>
              <a:t>ويداك تمسكاني حيثما أنا أسير</a:t>
            </a:r>
          </a:p>
        </p:txBody>
      </p:sp>
    </p:spTree>
    <p:extLst>
      <p:ext uri="{BB962C8B-B14F-4D97-AF65-F5344CB8AC3E}">
        <p14:creationId xmlns:p14="http://schemas.microsoft.com/office/powerpoint/2010/main" val="3594442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3152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قلت يغشاني ظلامٌ فإذا حولي ضياء </a:t>
            </a:r>
          </a:p>
          <a:p>
            <a:pPr algn="ctr" rtl="1"/>
            <a:r>
              <a:rPr lang="ar-EG" sz="5400" b="1" dirty="0"/>
              <a:t>فلديك ليس ليلٌ أنت يا نور السماء</a:t>
            </a:r>
          </a:p>
          <a:p>
            <a:pPr algn="ctr" rtl="1"/>
            <a:r>
              <a:rPr lang="ar-EG" sz="5400" b="1" dirty="0"/>
              <a:t> </a:t>
            </a:r>
          </a:p>
          <a:p>
            <a:pPr algn="ctr" rtl="1"/>
            <a:r>
              <a:rPr lang="ar-EG" sz="5400" b="1" dirty="0"/>
              <a:t>إنما الليل مضيءٌ عند ربي كالنهار والظلام مثلَ نورٍ مُشرق لقد أنار</a:t>
            </a:r>
            <a:endParaRPr lang="ar-EG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اختبرني يا إلهي وامتحنّي يا خبير </a:t>
            </a:r>
          </a:p>
          <a:p>
            <a:pPr algn="ctr" rtl="1"/>
            <a:r>
              <a:rPr lang="ar-EG" sz="5400" b="1" dirty="0"/>
              <a:t>فاحصا قلبي ولُبّي عارفا ما في الضمير</a:t>
            </a:r>
          </a:p>
          <a:p>
            <a:pPr algn="ctr" rtl="1"/>
            <a:endParaRPr lang="ar-EG" sz="5400" b="1" dirty="0"/>
          </a:p>
          <a:p>
            <a:pPr algn="ctr" rtl="1"/>
            <a:endParaRPr lang="ar-EG" sz="5400" b="1" dirty="0"/>
          </a:p>
          <a:p>
            <a:pPr algn="ctr" rtl="1"/>
            <a:r>
              <a:rPr lang="ar-EG" sz="5400" b="1" dirty="0"/>
              <a:t> إن رأيتَ فيَّ ميلاً للطريق الباطلِ </a:t>
            </a:r>
          </a:p>
          <a:p>
            <a:pPr algn="ctr" rtl="1"/>
            <a:r>
              <a:rPr lang="ar-EG" sz="5400" b="1" dirty="0"/>
              <a:t>اهدِ نفسي وحياتي في الطريق الكاملِ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</TotalTime>
  <Words>158</Words>
  <Application>Microsoft Office PowerPoint</Application>
  <PresentationFormat>عرض على الشاشة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189</cp:revision>
  <dcterms:created xsi:type="dcterms:W3CDTF">2021-12-07T14:30:00Z</dcterms:created>
  <dcterms:modified xsi:type="dcterms:W3CDTF">2023-11-30T08:11:37Z</dcterms:modified>
</cp:coreProperties>
</file>