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274" r:id="rId4"/>
    <p:sldId id="329" r:id="rId5"/>
    <p:sldId id="29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52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33400" y="1179255"/>
            <a:ext cx="8153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ترنيمة</a:t>
            </a:r>
          </a:p>
          <a:p>
            <a:pPr algn="ctr"/>
            <a:r>
              <a:rPr lang="ar-EG" sz="8000" b="1" dirty="0" smtClean="0"/>
              <a:t>اختبرني </a:t>
            </a:r>
            <a:r>
              <a:rPr lang="ar-EG" sz="8000" b="1" dirty="0" smtClean="0"/>
              <a:t>يا الله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304800" y="1398687"/>
            <a:ext cx="9601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7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إختبرني</a:t>
            </a:r>
            <a:r>
              <a:rPr lang="ar-EG" sz="7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EG" sz="7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يالله</a:t>
            </a:r>
            <a:r>
              <a:rPr lang="ar-EG" sz="7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واعرف </a:t>
            </a:r>
            <a:r>
              <a:rPr lang="ar-EG" sz="7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قلبي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7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إختبرني</a:t>
            </a:r>
            <a:r>
              <a:rPr lang="ar-EG" sz="7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EG" sz="7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يالله</a:t>
            </a:r>
            <a:r>
              <a:rPr lang="ar-EG" sz="7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واعرف </a:t>
            </a:r>
            <a:r>
              <a:rPr lang="ar-EG" sz="7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افكاري</a:t>
            </a:r>
            <a:endParaRPr lang="en-US" sz="72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rtl="1">
              <a:lnSpc>
                <a:spcPct val="150000"/>
              </a:lnSpc>
              <a:defRPr/>
            </a:pP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1366121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وانظر إن كان فيا طريقُ باطلُ </a:t>
            </a:r>
            <a:r>
              <a:rPr lang="ar-EG" sz="8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أهدني طريقًا أبديًا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76200" y="137160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من </a:t>
            </a:r>
            <a:r>
              <a:rPr lang="ar-EG" sz="8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لي في </a:t>
            </a:r>
            <a:r>
              <a:rPr lang="ar-EG" sz="8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السماء ومعك </a:t>
            </a:r>
            <a:br>
              <a:rPr lang="ar-EG" sz="8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ar-EG" sz="8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لا </a:t>
            </a:r>
            <a:r>
              <a:rPr lang="ar-EG" sz="8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أريدُ </a:t>
            </a:r>
            <a:r>
              <a:rPr lang="ar-EG" sz="8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شيئاً </a:t>
            </a:r>
            <a:r>
              <a:rPr lang="ar-EG" sz="8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في </a:t>
            </a:r>
            <a:r>
              <a:rPr lang="ar-EG" sz="8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الأرض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891</TotalTime>
  <Words>26</Words>
  <Application>Microsoft Office PowerPoint</Application>
  <PresentationFormat>عرض على الشاشة (3:4)‏</PresentationFormat>
  <Paragraphs>6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131</cp:revision>
  <dcterms:created xsi:type="dcterms:W3CDTF">2021-12-07T14:30:00Z</dcterms:created>
  <dcterms:modified xsi:type="dcterms:W3CDTF">2021-12-14T19:18:47Z</dcterms:modified>
</cp:coreProperties>
</file>