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327" r:id="rId5"/>
    <p:sldId id="32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تـرنيــمة</a:t>
            </a:r>
          </a:p>
          <a:p>
            <a:pPr algn="ctr" rtl="1"/>
            <a:r>
              <a:rPr lang="ar-EG" sz="8000" b="1" dirty="0" smtClean="0"/>
              <a:t>أخذتك المحبة يا حبيب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38139"/>
            <a:ext cx="9144000" cy="713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000" b="1" dirty="0" smtClean="0"/>
              <a:t>أخذتك المحبة يا حبيب</a:t>
            </a:r>
            <a:br>
              <a:rPr lang="ar-EG" sz="8000" b="1" dirty="0" smtClean="0"/>
            </a:br>
            <a:r>
              <a:rPr lang="ar-EG" sz="8000" b="1" dirty="0" smtClean="0"/>
              <a:t>أخذتك حتى إلى الصليب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8051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و يد البشر سلمتك</a:t>
            </a:r>
            <a:br>
              <a:rPr lang="ar-EG" sz="8000" b="1" dirty="0" smtClean="0"/>
            </a:br>
            <a:r>
              <a:rPr lang="ar-EG" sz="8000" b="1" dirty="0" smtClean="0"/>
              <a:t>و </a:t>
            </a:r>
            <a:r>
              <a:rPr lang="ar-EG" sz="8000" b="1" dirty="0" err="1" smtClean="0"/>
              <a:t>لطمتك</a:t>
            </a:r>
            <a:r>
              <a:rPr lang="ar-EG" sz="8000" b="1" dirty="0" smtClean="0"/>
              <a:t> وأهانتك</a:t>
            </a:r>
            <a:br>
              <a:rPr lang="ar-EG" sz="8000" b="1" dirty="0" smtClean="0"/>
            </a:br>
            <a:r>
              <a:rPr lang="ar-EG" sz="8000" b="1" dirty="0" smtClean="0"/>
              <a:t>أيا حبيب على الصليب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على الصليب</a:t>
            </a:r>
            <a:br>
              <a:rPr lang="ar-EG" sz="7200" b="1" dirty="0" smtClean="0"/>
            </a:br>
            <a:r>
              <a:rPr lang="ar-EG" sz="7200" b="1" dirty="0" smtClean="0"/>
              <a:t>سمرت يداك يا حبيب</a:t>
            </a:r>
            <a:br>
              <a:rPr lang="ar-EG" sz="7200" b="1" dirty="0" smtClean="0"/>
            </a:br>
            <a:r>
              <a:rPr lang="ar-EG" sz="7200" b="1" dirty="0" smtClean="0"/>
              <a:t>كيف سمرت يداك؟</a:t>
            </a:r>
            <a:br>
              <a:rPr lang="ar-EG" sz="7200" b="1" dirty="0" smtClean="0"/>
            </a:br>
            <a:r>
              <a:rPr lang="ar-EG" sz="7200" b="1" dirty="0" smtClean="0"/>
              <a:t>لم سمرت يداك؟</a:t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ليكون لي نصيب</a:t>
            </a:r>
            <a:br>
              <a:rPr lang="ar-EG" sz="8000" b="1" dirty="0" smtClean="0"/>
            </a:br>
            <a:r>
              <a:rPr lang="ar-EG" sz="8000" b="1" dirty="0" smtClean="0"/>
              <a:t>معك في المجد هناك</a:t>
            </a:r>
            <a:br>
              <a:rPr lang="ar-EG" sz="8000" b="1" dirty="0" smtClean="0"/>
            </a:br>
            <a:r>
              <a:rPr lang="ar-EG" sz="8000" b="1" dirty="0" smtClean="0"/>
              <a:t>في الأبدية في سماك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</TotalTime>
  <Words>18</Words>
  <Application>Microsoft Office PowerPoint</Application>
  <PresentationFormat>عرض على الشاشة (3:4)‏</PresentationFormat>
  <Paragraphs>7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185</cp:revision>
  <dcterms:created xsi:type="dcterms:W3CDTF">2021-12-07T14:30:00Z</dcterms:created>
  <dcterms:modified xsi:type="dcterms:W3CDTF">2022-02-20T09:02:26Z</dcterms:modified>
</cp:coreProperties>
</file>